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4" d="100"/>
          <a:sy n="94" d="100"/>
        </p:scale>
        <p:origin x="22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0F38-51AF-4D63-A6CA-5139D0E6A547}" type="datetimeFigureOut">
              <a:rPr lang="en-US" smtClean="0"/>
              <a:t>3/20/2016</a:t>
            </a:fld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D0F0E-71AA-454C-B295-D9B383968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873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0F38-51AF-4D63-A6CA-5139D0E6A547}" type="datetimeFigureOut">
              <a:rPr lang="en-US" smtClean="0"/>
              <a:t>3/20/2016</a:t>
            </a:fld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D0F0E-71AA-454C-B295-D9B383968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1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0F38-51AF-4D63-A6CA-5139D0E6A547}" type="datetimeFigureOut">
              <a:rPr lang="en-US" smtClean="0"/>
              <a:t>3/20/2016</a:t>
            </a:fld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D0F0E-71AA-454C-B295-D9B383968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148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0F38-51AF-4D63-A6CA-5139D0E6A547}" type="datetimeFigureOut">
              <a:rPr lang="en-US" smtClean="0"/>
              <a:t>3/20/2016</a:t>
            </a:fld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D0F0E-71AA-454C-B295-D9B383968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526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0F38-51AF-4D63-A6CA-5139D0E6A547}" type="datetimeFigureOut">
              <a:rPr lang="en-US" smtClean="0"/>
              <a:t>3/20/2016</a:t>
            </a:fld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D0F0E-71AA-454C-B295-D9B383968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71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0F38-51AF-4D63-A6CA-5139D0E6A547}" type="datetimeFigureOut">
              <a:rPr lang="en-US" smtClean="0"/>
              <a:t>3/20/2016</a:t>
            </a:fld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D0F0E-71AA-454C-B295-D9B383968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516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0F38-51AF-4D63-A6CA-5139D0E6A547}" type="datetimeFigureOut">
              <a:rPr lang="en-US" smtClean="0"/>
              <a:t>3/20/2016</a:t>
            </a:fld>
            <a:endParaRPr lang="en-US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D0F0E-71AA-454C-B295-D9B383968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569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0F38-51AF-4D63-A6CA-5139D0E6A547}" type="datetimeFigureOut">
              <a:rPr lang="en-US" smtClean="0"/>
              <a:t>3/20/2016</a:t>
            </a:fld>
            <a:endParaRPr lang="en-US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D0F0E-71AA-454C-B295-D9B383968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769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0F38-51AF-4D63-A6CA-5139D0E6A547}" type="datetimeFigureOut">
              <a:rPr lang="en-US" smtClean="0"/>
              <a:t>3/20/2016</a:t>
            </a:fld>
            <a:endParaRPr lang="en-US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D0F0E-71AA-454C-B295-D9B383968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283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0F38-51AF-4D63-A6CA-5139D0E6A547}" type="datetimeFigureOut">
              <a:rPr lang="en-US" smtClean="0"/>
              <a:t>3/20/2016</a:t>
            </a:fld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D0F0E-71AA-454C-B295-D9B383968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772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0F38-51AF-4D63-A6CA-5139D0E6A547}" type="datetimeFigureOut">
              <a:rPr lang="en-US" smtClean="0"/>
              <a:t>3/20/2016</a:t>
            </a:fld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D0F0E-71AA-454C-B295-D9B383968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007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30F38-51AF-4D63-A6CA-5139D0E6A547}" type="datetimeFigureOut">
              <a:rPr lang="en-US" smtClean="0"/>
              <a:t>3/20/2016</a:t>
            </a:fld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D0F0E-71AA-454C-B295-D9B383968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080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SPOR 3.0</a:t>
            </a:r>
            <a:endParaRPr lang="en-US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dirty="0" smtClean="0"/>
              <a:t>Peter Spetz , Gunnar Enlund</a:t>
            </a:r>
          </a:p>
          <a:p>
            <a:endParaRPr lang="sv-SE" dirty="0"/>
          </a:p>
          <a:p>
            <a:r>
              <a:rPr lang="sv-SE" dirty="0" smtClean="0"/>
              <a:t>Peter drog dagens förslag</a:t>
            </a:r>
          </a:p>
          <a:p>
            <a:r>
              <a:rPr lang="sv-SE" dirty="0" smtClean="0"/>
              <a:t>Diskussion följde – flera nya förslag togs med</a:t>
            </a:r>
          </a:p>
          <a:p>
            <a:r>
              <a:rPr lang="sv-SE" dirty="0" smtClean="0"/>
              <a:t>Den rättade SPOR 3.0 kommer att presenteras via SFAI:s hemsida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06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Slutlig version kommer inom kort på SPOR:s gamla och nya hemsida ! </a:t>
            </a:r>
            <a:r>
              <a:rPr lang="sv-SE" dirty="0" err="1" smtClean="0"/>
              <a:t>Mappa</a:t>
            </a:r>
            <a:r>
              <a:rPr lang="sv-SE" dirty="0" smtClean="0"/>
              <a:t> </a:t>
            </a:r>
            <a:r>
              <a:rPr lang="sv-SE" smtClean="0"/>
              <a:t>alla fält !!!</a:t>
            </a:r>
            <a:endParaRPr lang="en-US" dirty="0"/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8291" y="1825625"/>
            <a:ext cx="7493937" cy="4901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603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</Words>
  <Application>Microsoft Office PowerPoint</Application>
  <PresentationFormat>Bredbild</PresentationFormat>
  <Paragraphs>7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SPOR 3.0</vt:lpstr>
      <vt:lpstr>Slutlig version kommer inom kort på SPOR:s gamla och nya hemsida ! Mappa alla fält !!!</vt:lpstr>
    </vt:vector>
  </TitlesOfParts>
  <Company>Landstinget i Uppsala Län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 3.0</dc:title>
  <dc:creator>Gunnar Enlund</dc:creator>
  <cp:lastModifiedBy>Gunnar Enlund</cp:lastModifiedBy>
  <cp:revision>1</cp:revision>
  <dcterms:created xsi:type="dcterms:W3CDTF">2016-03-20T08:43:31Z</dcterms:created>
  <dcterms:modified xsi:type="dcterms:W3CDTF">2016-03-20T08:44:11Z</dcterms:modified>
</cp:coreProperties>
</file>