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1282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3267C-EB82-704A-B1C4-78804B5B7217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C281-4618-BD4E-ABCF-2C688582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65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3267C-EB82-704A-B1C4-78804B5B7217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C281-4618-BD4E-ABCF-2C688582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03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3267C-EB82-704A-B1C4-78804B5B7217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C281-4618-BD4E-ABCF-2C688582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33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3267C-EB82-704A-B1C4-78804B5B7217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C281-4618-BD4E-ABCF-2C688582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21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3267C-EB82-704A-B1C4-78804B5B7217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C281-4618-BD4E-ABCF-2C688582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8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3267C-EB82-704A-B1C4-78804B5B7217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C281-4618-BD4E-ABCF-2C688582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58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3267C-EB82-704A-B1C4-78804B5B7217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C281-4618-BD4E-ABCF-2C688582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47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3267C-EB82-704A-B1C4-78804B5B7217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C281-4618-BD4E-ABCF-2C688582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44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3267C-EB82-704A-B1C4-78804B5B7217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C281-4618-BD4E-ABCF-2C688582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74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3267C-EB82-704A-B1C4-78804B5B7217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C281-4618-BD4E-ABCF-2C688582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54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3267C-EB82-704A-B1C4-78804B5B7217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C281-4618-BD4E-ABCF-2C688582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05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3267C-EB82-704A-B1C4-78804B5B7217}" type="datetimeFigureOut">
              <a:rPr lang="en-US" smtClean="0"/>
              <a:t>3/20/2016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DC281-4618-BD4E-ABCF-2C688582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5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Workshop PAKUVA</a:t>
            </a:r>
          </a:p>
          <a:p>
            <a:r>
              <a:rPr lang="en-US" dirty="0" smtClean="0"/>
              <a:t>Patient </a:t>
            </a:r>
            <a:r>
              <a:rPr lang="en-US" dirty="0" err="1" smtClean="0"/>
              <a:t>född</a:t>
            </a:r>
            <a:r>
              <a:rPr lang="en-US" dirty="0" smtClean="0"/>
              <a:t> 1942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26210" y="2268747"/>
            <a:ext cx="8160589" cy="38574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Crohn’s</a:t>
            </a:r>
            <a:r>
              <a:rPr lang="en-US" dirty="0" smtClean="0"/>
              <a:t>, </a:t>
            </a:r>
            <a:r>
              <a:rPr lang="en-US" dirty="0" err="1" smtClean="0"/>
              <a:t>mediciner</a:t>
            </a:r>
            <a:r>
              <a:rPr lang="en-US" dirty="0" smtClean="0"/>
              <a:t> </a:t>
            </a:r>
            <a:r>
              <a:rPr lang="en-US" dirty="0" err="1" smtClean="0"/>
              <a:t>inkl</a:t>
            </a:r>
            <a:r>
              <a:rPr lang="en-US" dirty="0" smtClean="0"/>
              <a:t>. </a:t>
            </a:r>
            <a:r>
              <a:rPr lang="en-US" dirty="0" err="1" smtClean="0"/>
              <a:t>Imurel</a:t>
            </a:r>
            <a:endParaRPr lang="en-US" dirty="0" smtClean="0"/>
          </a:p>
          <a:p>
            <a:r>
              <a:rPr lang="en-US" dirty="0" err="1" smtClean="0"/>
              <a:t>Måttligt</a:t>
            </a:r>
            <a:r>
              <a:rPr lang="en-US" dirty="0" smtClean="0"/>
              <a:t> AS, </a:t>
            </a:r>
            <a:r>
              <a:rPr lang="en-US" dirty="0" err="1" smtClean="0"/>
              <a:t>Måttligt</a:t>
            </a:r>
            <a:r>
              <a:rPr lang="en-US" dirty="0" smtClean="0"/>
              <a:t> MI, RPD stenos</a:t>
            </a:r>
          </a:p>
          <a:p>
            <a:r>
              <a:rPr lang="en-US" dirty="0" smtClean="0"/>
              <a:t>Robot </a:t>
            </a:r>
            <a:r>
              <a:rPr lang="en-US" dirty="0" err="1" smtClean="0"/>
              <a:t>assisterad</a:t>
            </a:r>
            <a:r>
              <a:rPr lang="en-US" dirty="0" smtClean="0"/>
              <a:t> </a:t>
            </a:r>
            <a:r>
              <a:rPr lang="en-US" dirty="0" err="1" smtClean="0"/>
              <a:t>kolectomi</a:t>
            </a:r>
            <a:r>
              <a:rPr lang="en-US" smtClean="0"/>
              <a:t>,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förväntat</a:t>
            </a:r>
            <a:r>
              <a:rPr lang="en-US" dirty="0" smtClean="0"/>
              <a:t> </a:t>
            </a:r>
            <a:r>
              <a:rPr lang="en-US" dirty="0" smtClean="0"/>
              <a:t>OP </a:t>
            </a:r>
            <a:r>
              <a:rPr lang="en-US" dirty="0" err="1" smtClean="0"/>
              <a:t>tid</a:t>
            </a:r>
            <a:r>
              <a:rPr lang="en-US" dirty="0" smtClean="0"/>
              <a:t> 4 </a:t>
            </a:r>
            <a:r>
              <a:rPr lang="en-US" dirty="0" err="1" smtClean="0"/>
              <a:t>timmar</a:t>
            </a:r>
            <a:r>
              <a:rPr lang="en-US" dirty="0" smtClean="0"/>
              <a:t/>
            </a:r>
            <a:br>
              <a:rPr lang="en-US" dirty="0" smtClean="0"/>
            </a:br>
            <a:endParaRPr lang="sv-SE" dirty="0"/>
          </a:p>
          <a:p>
            <a:r>
              <a:rPr lang="sv-SE" dirty="0" smtClean="0"/>
              <a:t>Michelle Chew</a:t>
            </a:r>
          </a:p>
          <a:p>
            <a:r>
              <a:rPr lang="sv-SE" dirty="0" smtClean="0"/>
              <a:t>Sara Lyckner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87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72" y="180008"/>
            <a:ext cx="9144000" cy="646046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937544" y="2340248"/>
            <a:ext cx="36004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289472" y="2340248"/>
            <a:ext cx="423664" cy="7284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186016" y="2340248"/>
            <a:ext cx="576064" cy="7284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433488" y="5796632"/>
            <a:ext cx="48728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681960" y="3780408"/>
            <a:ext cx="79208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706296" y="5076552"/>
            <a:ext cx="48728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626176" y="6444704"/>
            <a:ext cx="63130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570156" y="4284464"/>
            <a:ext cx="48728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186016" y="6300688"/>
            <a:ext cx="48728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978104" y="4284464"/>
            <a:ext cx="52008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069667" y="3763805"/>
            <a:ext cx="26100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070629" y="3420533"/>
            <a:ext cx="811838" cy="3432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23</Words>
  <Application>Microsoft Office PowerPoint</Application>
  <PresentationFormat>Bildspel på skärmen (4:3)</PresentationFormat>
  <Paragraphs>7</Paragraphs>
  <Slides>2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</vt:i4>
      </vt:variant>
    </vt:vector>
  </HeadingPairs>
  <TitlesOfParts>
    <vt:vector size="5" baseType="lpstr">
      <vt:lpstr>Arial</vt:lpstr>
      <vt:lpstr>Calibri</vt:lpstr>
      <vt:lpstr>Office Theme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Chew</dc:creator>
  <cp:lastModifiedBy>Gunnar Enlund</cp:lastModifiedBy>
  <cp:revision>8</cp:revision>
  <dcterms:created xsi:type="dcterms:W3CDTF">2016-02-17T15:23:16Z</dcterms:created>
  <dcterms:modified xsi:type="dcterms:W3CDTF">2016-03-20T08:35:32Z</dcterms:modified>
</cp:coreProperties>
</file>