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61" r:id="rId4"/>
    <p:sldId id="262" r:id="rId5"/>
    <p:sldId id="266" r:id="rId6"/>
    <p:sldId id="267" r:id="rId7"/>
    <p:sldId id="275" r:id="rId8"/>
    <p:sldId id="276" r:id="rId9"/>
    <p:sldId id="271" r:id="rId10"/>
    <p:sldId id="272" r:id="rId11"/>
    <p:sldId id="287" r:id="rId12"/>
    <p:sldId id="289" r:id="rId13"/>
    <p:sldId id="281" r:id="rId14"/>
    <p:sldId id="282" r:id="rId15"/>
    <p:sldId id="268" r:id="rId16"/>
    <p:sldId id="285" r:id="rId17"/>
    <p:sldId id="269" r:id="rId18"/>
    <p:sldId id="270" r:id="rId1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B890-8E55-4A26-8778-1502FB26FCA4}" type="datetimeFigureOut">
              <a:rPr lang="sv-SE" smtClean="0"/>
              <a:t>2015-11-17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511C-C361-469B-BE5D-9CC132DAEA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872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B890-8E55-4A26-8778-1502FB26FCA4}" type="datetimeFigureOut">
              <a:rPr lang="sv-SE" smtClean="0"/>
              <a:t>2015-11-17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511C-C361-469B-BE5D-9CC132DAEA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174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B890-8E55-4A26-8778-1502FB26FCA4}" type="datetimeFigureOut">
              <a:rPr lang="sv-SE" smtClean="0"/>
              <a:t>2015-11-17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511C-C361-469B-BE5D-9CC132DAEA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807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B890-8E55-4A26-8778-1502FB26FCA4}" type="datetimeFigureOut">
              <a:rPr lang="sv-SE" smtClean="0"/>
              <a:t>2015-11-17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511C-C361-469B-BE5D-9CC132DAEA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724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B890-8E55-4A26-8778-1502FB26FCA4}" type="datetimeFigureOut">
              <a:rPr lang="sv-SE" smtClean="0"/>
              <a:t>2015-11-17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511C-C361-469B-BE5D-9CC132DAEA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830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B890-8E55-4A26-8778-1502FB26FCA4}" type="datetimeFigureOut">
              <a:rPr lang="sv-SE" smtClean="0"/>
              <a:t>2015-11-17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511C-C361-469B-BE5D-9CC132DAEA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3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B890-8E55-4A26-8778-1502FB26FCA4}" type="datetimeFigureOut">
              <a:rPr lang="sv-SE" smtClean="0"/>
              <a:t>2015-11-17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511C-C361-469B-BE5D-9CC132DAEA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17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B890-8E55-4A26-8778-1502FB26FCA4}" type="datetimeFigureOut">
              <a:rPr lang="sv-SE" smtClean="0"/>
              <a:t>2015-11-17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511C-C361-469B-BE5D-9CC132DAEA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9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B890-8E55-4A26-8778-1502FB26FCA4}" type="datetimeFigureOut">
              <a:rPr lang="sv-SE" smtClean="0"/>
              <a:t>2015-11-17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511C-C361-469B-BE5D-9CC132DAEA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936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B890-8E55-4A26-8778-1502FB26FCA4}" type="datetimeFigureOut">
              <a:rPr lang="sv-SE" smtClean="0"/>
              <a:t>2015-11-17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511C-C361-469B-BE5D-9CC132DAEA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921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B890-8E55-4A26-8778-1502FB26FCA4}" type="datetimeFigureOut">
              <a:rPr lang="sv-SE" smtClean="0"/>
              <a:t>2015-11-17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511C-C361-469B-BE5D-9CC132DAEA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400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BB890-8E55-4A26-8778-1502FB26FCA4}" type="datetimeFigureOut">
              <a:rPr lang="sv-SE" smtClean="0"/>
              <a:t>2015-11-17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E511C-C361-469B-BE5D-9CC132DAEA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092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8800" dirty="0" smtClean="0"/>
              <a:t>SPOR</a:t>
            </a:r>
            <a:endParaRPr lang="sv-SE" sz="8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sz="4800" dirty="0" smtClean="0"/>
              <a:t>Svenskt </a:t>
            </a:r>
            <a:r>
              <a:rPr lang="sv-SE" sz="4800" dirty="0" err="1" smtClean="0"/>
              <a:t>Perioperativt</a:t>
            </a:r>
            <a:r>
              <a:rPr lang="sv-SE" sz="4800" dirty="0" smtClean="0"/>
              <a:t> Register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4800" dirty="0" smtClean="0"/>
              <a:t>		  www.periop.se</a:t>
            </a: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18798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2" y="3658394"/>
            <a:ext cx="44862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80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3153569"/>
            <a:ext cx="77819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3153569"/>
            <a:ext cx="77914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6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867819"/>
            <a:ext cx="77914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01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3458369"/>
            <a:ext cx="77914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47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117" y="1600200"/>
            <a:ext cx="547176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3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7410" name="Picture 2" descr="H:\2.SPOR Koordinator\Presentation\front-star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64704"/>
            <a:ext cx="4464496" cy="536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76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328" y="116632"/>
            <a:ext cx="9252520" cy="780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v-SE" sz="4400" dirty="0" smtClean="0"/>
              <a:t>	</a:t>
            </a:r>
          </a:p>
          <a:p>
            <a:pPr marL="0" indent="0" algn="just">
              <a:buNone/>
            </a:pPr>
            <a:r>
              <a:rPr lang="sv-SE" sz="4400"/>
              <a:t>	</a:t>
            </a:r>
            <a:r>
              <a:rPr lang="sv-SE" sz="4400" smtClean="0"/>
              <a:t>Linda </a:t>
            </a:r>
            <a:r>
              <a:rPr lang="sv-SE" sz="4400" dirty="0" smtClean="0"/>
              <a:t>Nilsson </a:t>
            </a:r>
          </a:p>
          <a:p>
            <a:pPr marL="0" indent="0" algn="just">
              <a:buNone/>
            </a:pPr>
            <a:r>
              <a:rPr lang="sv-SE" sz="4400" dirty="0" smtClean="0"/>
              <a:t>	</a:t>
            </a:r>
            <a:r>
              <a:rPr lang="sv-SE" sz="4400" dirty="0" err="1" smtClean="0"/>
              <a:t>linnildesign</a:t>
            </a:r>
            <a:endParaRPr lang="sv-SE" sz="4400" dirty="0"/>
          </a:p>
        </p:txBody>
      </p:sp>
    </p:spTree>
    <p:extLst>
      <p:ext uri="{BB962C8B-B14F-4D97-AF65-F5344CB8AC3E}">
        <p14:creationId xmlns:p14="http://schemas.microsoft.com/office/powerpoint/2010/main" val="20279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3153569"/>
            <a:ext cx="77819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7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2848769"/>
            <a:ext cx="77819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5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3448844"/>
            <a:ext cx="77819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42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84885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4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2" y="2634456"/>
            <a:ext cx="35718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6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2634456"/>
            <a:ext cx="21431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3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7" y="2634456"/>
            <a:ext cx="41243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13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37510"/>
            <a:ext cx="8229600" cy="205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4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</Words>
  <Application>Microsoft Office PowerPoint</Application>
  <PresentationFormat>Bildspel på skärmen (4:3)</PresentationFormat>
  <Paragraphs>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19" baseType="lpstr">
      <vt:lpstr>Office-tema</vt:lpstr>
      <vt:lpstr>SPOR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Landstinget Sörmland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Lyckner, Sara</dc:creator>
  <cp:lastModifiedBy>Lyckner, Sara</cp:lastModifiedBy>
  <cp:revision>9</cp:revision>
  <dcterms:created xsi:type="dcterms:W3CDTF">2015-11-09T20:38:49Z</dcterms:created>
  <dcterms:modified xsi:type="dcterms:W3CDTF">2015-11-17T20:19:09Z</dcterms:modified>
</cp:coreProperties>
</file>