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42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644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1418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RÖN - Bara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45990" y="7187651"/>
            <a:ext cx="2057400" cy="365125"/>
          </a:xfrm>
          <a:prstGeom prst="rect">
            <a:avLst/>
          </a:prstGeom>
        </p:spPr>
        <p:txBody>
          <a:bodyPr/>
          <a:lstStyle/>
          <a:p>
            <a:fld id="{7059049A-05E7-4FDF-B4BE-1F9F7A3E0EB7}" type="datetime1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094514" y="556201"/>
            <a:ext cx="3527992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5C13B-CD88-43AB-BEBB-7091F02236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071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907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23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55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851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093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485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393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982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61FB2-ECE0-46CB-B091-758951217817}" type="datetimeFigureOut">
              <a:rPr lang="sv-SE" smtClean="0"/>
              <a:t>2015-03-19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B9730-ABDE-493C-ABA9-0969B0F46DE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005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/>
          <a:lstStyle/>
          <a:p>
            <a:r>
              <a:rPr lang="sv-SE" dirty="0" smtClean="0"/>
              <a:t>Pilot</a:t>
            </a:r>
            <a:r>
              <a:rPr lang="sv-SE" dirty="0" smtClean="0"/>
              <a:t> </a:t>
            </a:r>
            <a:r>
              <a:rPr lang="sv-SE" dirty="0" smtClean="0"/>
              <a:t>- Stickprov SPOR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816424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Utfört i Gävle</a:t>
            </a:r>
          </a:p>
          <a:p>
            <a:r>
              <a:rPr lang="sv-SE" dirty="0" smtClean="0"/>
              <a:t>Slumpade Beh.nr från 2014</a:t>
            </a:r>
          </a:p>
          <a:p>
            <a:r>
              <a:rPr lang="sv-SE" dirty="0" smtClean="0"/>
              <a:t>Tidsåtgång ungefär 30min/stickprov</a:t>
            </a:r>
          </a:p>
          <a:p>
            <a:r>
              <a:rPr lang="sv-SE" dirty="0" smtClean="0"/>
              <a:t>Självgranskning</a:t>
            </a:r>
          </a:p>
          <a:p>
            <a:r>
              <a:rPr lang="sv-SE" dirty="0" smtClean="0"/>
              <a:t>Denna metod ej aktuell nationellt</a:t>
            </a:r>
          </a:p>
          <a:p>
            <a:r>
              <a:rPr lang="sv-SE" dirty="0" smtClean="0"/>
              <a:t>Mycket lärorikt</a:t>
            </a:r>
          </a:p>
          <a:p>
            <a:r>
              <a:rPr lang="sv-SE" dirty="0" smtClean="0"/>
              <a:t>Och</a:t>
            </a:r>
          </a:p>
          <a:p>
            <a:r>
              <a:rPr lang="sv-SE" dirty="0" smtClean="0"/>
              <a:t>Absolut Nödvändigt</a:t>
            </a: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86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Stickprov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E</a:t>
            </a:r>
            <a:r>
              <a:rPr lang="sv-SE" dirty="0" smtClean="0"/>
              <a:t>tt </a:t>
            </a:r>
            <a:r>
              <a:rPr lang="sv-SE" dirty="0" smtClean="0"/>
              <a:t>slumpmässigt Beh.nr</a:t>
            </a:r>
          </a:p>
          <a:p>
            <a:r>
              <a:rPr lang="sv-SE" dirty="0" smtClean="0"/>
              <a:t>Jämförelse av SPOR-post </a:t>
            </a:r>
            <a:r>
              <a:rPr lang="sv-SE" dirty="0" smtClean="0"/>
              <a:t>med registrerade data i </a:t>
            </a:r>
            <a:r>
              <a:rPr lang="sv-SE" dirty="0" err="1" smtClean="0"/>
              <a:t>op.planeringssystemet</a:t>
            </a:r>
            <a:r>
              <a:rPr lang="sv-SE" dirty="0" smtClean="0"/>
              <a:t>(Se nästa bild)</a:t>
            </a:r>
            <a:endParaRPr lang="sv-SE" dirty="0" smtClean="0"/>
          </a:p>
          <a:p>
            <a:r>
              <a:rPr lang="sv-SE" dirty="0" smtClean="0"/>
              <a:t>Journalgranskning </a:t>
            </a:r>
            <a:r>
              <a:rPr lang="sv-SE" dirty="0" smtClean="0"/>
              <a:t>av </a:t>
            </a:r>
            <a:r>
              <a:rPr lang="sv-SE" dirty="0" smtClean="0"/>
              <a:t>utvalda variabler </a:t>
            </a:r>
            <a:r>
              <a:rPr lang="sv-SE" dirty="0" smtClean="0"/>
              <a:t>i </a:t>
            </a:r>
            <a:r>
              <a:rPr lang="sv-SE" dirty="0" smtClean="0"/>
              <a:t>SPOR-posten.(Se variabellista)</a:t>
            </a:r>
            <a:endParaRPr lang="sv-SE" dirty="0" smtClean="0"/>
          </a:p>
          <a:p>
            <a:r>
              <a:rPr lang="sv-SE" dirty="0" smtClean="0"/>
              <a:t>Jämför </a:t>
            </a:r>
            <a:r>
              <a:rPr lang="sv-SE" dirty="0" err="1" smtClean="0"/>
              <a:t>op.kod</a:t>
            </a:r>
            <a:r>
              <a:rPr lang="sv-SE" dirty="0" smtClean="0"/>
              <a:t> mot </a:t>
            </a:r>
            <a:r>
              <a:rPr lang="sv-SE" dirty="0" err="1" smtClean="0"/>
              <a:t>op.berättelse</a:t>
            </a:r>
            <a:r>
              <a:rPr lang="sv-SE" dirty="0" smtClean="0"/>
              <a:t>, granska anestesijournal avseende </a:t>
            </a:r>
            <a:r>
              <a:rPr lang="sv-SE" dirty="0" err="1" smtClean="0"/>
              <a:t>anestesikod</a:t>
            </a:r>
            <a:r>
              <a:rPr lang="sv-SE" dirty="0" smtClean="0"/>
              <a:t> och </a:t>
            </a:r>
            <a:r>
              <a:rPr lang="sv-SE" dirty="0" err="1" smtClean="0"/>
              <a:t>ev</a:t>
            </a:r>
            <a:r>
              <a:rPr lang="sv-SE" dirty="0" smtClean="0"/>
              <a:t> avvikelse/komplikation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7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764704"/>
            <a:ext cx="8560445" cy="4939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Bildtext 1 2"/>
          <p:cNvSpPr/>
          <p:nvPr/>
        </p:nvSpPr>
        <p:spPr>
          <a:xfrm>
            <a:off x="5274078" y="188640"/>
            <a:ext cx="3186354" cy="360040"/>
          </a:xfrm>
          <a:prstGeom prst="borderCallout1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 err="1" smtClean="0"/>
              <a:t>Beh</a:t>
            </a:r>
            <a:r>
              <a:rPr lang="sv-SE" sz="1200" dirty="0" smtClean="0"/>
              <a:t> nr 281324, </a:t>
            </a:r>
            <a:r>
              <a:rPr lang="sv-SE" sz="1200" dirty="0" err="1" smtClean="0"/>
              <a:t>pat</a:t>
            </a:r>
            <a:r>
              <a:rPr lang="sv-SE" sz="1200" dirty="0" smtClean="0"/>
              <a:t> angiven som struken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1644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Stickprov - strykningar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Måste göras bakvägen</a:t>
            </a:r>
          </a:p>
          <a:p>
            <a:r>
              <a:rPr lang="sv-SE" dirty="0" smtClean="0"/>
              <a:t>Ta fram strykningsrapport, här finns data som beskriver strykningsförfarandet.</a:t>
            </a:r>
          </a:p>
          <a:p>
            <a:r>
              <a:rPr lang="sv-SE" dirty="0" smtClean="0"/>
              <a:t>Ta stickprov från strykningsrapporten och öppna sedan motsvarande SPOR-post.</a:t>
            </a:r>
          </a:p>
          <a:p>
            <a:r>
              <a:rPr lang="sv-SE" dirty="0" smtClean="0"/>
              <a:t>Stämmer tider och är strykningen korrekt ?</a:t>
            </a:r>
          </a:p>
          <a:p>
            <a:r>
              <a:rPr lang="sv-SE" dirty="0" smtClean="0"/>
              <a:t>Granska strykningsorsaken, ofta </a:t>
            </a:r>
            <a:r>
              <a:rPr lang="sv-SE" dirty="0" err="1" smtClean="0"/>
              <a:t>mappat</a:t>
            </a:r>
            <a:r>
              <a:rPr lang="sv-SE" dirty="0" smtClean="0"/>
              <a:t>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4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670" y="1022536"/>
            <a:ext cx="7082929" cy="544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10466"/>
            <a:ext cx="4824536" cy="31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748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Stickprov- första intryck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Mappningar ger många fel – byt till SPOR-</a:t>
            </a:r>
            <a:r>
              <a:rPr lang="sv-SE" dirty="0"/>
              <a:t>D</a:t>
            </a:r>
            <a:r>
              <a:rPr lang="sv-SE" dirty="0" smtClean="0"/>
              <a:t>ef</a:t>
            </a:r>
            <a:r>
              <a:rPr lang="sv-SE" dirty="0" smtClean="0"/>
              <a:t>.</a:t>
            </a:r>
            <a:endParaRPr lang="sv-SE" dirty="0" smtClean="0"/>
          </a:p>
          <a:p>
            <a:r>
              <a:rPr lang="sv-SE" dirty="0" smtClean="0"/>
              <a:t>Tidsåtgång oerfaren: 30-60min/stickprov.</a:t>
            </a:r>
          </a:p>
          <a:p>
            <a:r>
              <a:rPr lang="sv-SE" dirty="0" smtClean="0"/>
              <a:t>För att få en acceptabel kvalitet på avvikelse/komplikationsregistrering krävs omfattande </a:t>
            </a:r>
            <a:r>
              <a:rPr lang="sv-SE" dirty="0" smtClean="0"/>
              <a:t>utbildningsinsats</a:t>
            </a:r>
          </a:p>
          <a:p>
            <a:r>
              <a:rPr lang="sv-SE" dirty="0" smtClean="0"/>
              <a:t>Strykningar måste ses över, idag kan vi ej skilja på omplanering och sen strykning.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067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155</Words>
  <Application>Microsoft Office PowerPoint</Application>
  <PresentationFormat>Bildspel på skärmen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Pilot - Stickprov SPOR</vt:lpstr>
      <vt:lpstr>Stickprov</vt:lpstr>
      <vt:lpstr>PowerPoint-presentation</vt:lpstr>
      <vt:lpstr>Stickprov - strykningar</vt:lpstr>
      <vt:lpstr>PowerPoint-presentation</vt:lpstr>
      <vt:lpstr>Stickprov- första intryck</vt:lpstr>
    </vt:vector>
  </TitlesOfParts>
  <Company>Landstinget Gävleborg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Validering - Stickprov SPOR</dc:title>
  <dc:creator>Larsson Anders - OP - Läkare Anestesi Gävle</dc:creator>
  <cp:lastModifiedBy>Larsson Anders - OP - Läkare Anestesi Gävle</cp:lastModifiedBy>
  <cp:revision>17</cp:revision>
  <dcterms:created xsi:type="dcterms:W3CDTF">2015-03-18T19:37:54Z</dcterms:created>
  <dcterms:modified xsi:type="dcterms:W3CDTF">2015-03-19T21:08:27Z</dcterms:modified>
</cp:coreProperties>
</file>