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2" r:id="rId2"/>
    <p:sldId id="263" r:id="rId3"/>
    <p:sldId id="264" r:id="rId4"/>
    <p:sldId id="272" r:id="rId5"/>
    <p:sldId id="265" r:id="rId6"/>
    <p:sldId id="266" r:id="rId7"/>
    <p:sldId id="267" r:id="rId8"/>
    <p:sldId id="270" r:id="rId9"/>
    <p:sldId id="285" r:id="rId10"/>
    <p:sldId id="286" r:id="rId11"/>
    <p:sldId id="287" r:id="rId12"/>
    <p:sldId id="271" r:id="rId13"/>
    <p:sldId id="260" r:id="rId14"/>
    <p:sldId id="261" r:id="rId1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5940" autoAdjust="0"/>
  </p:normalViewPr>
  <p:slideViewPr>
    <p:cSldViewPr>
      <p:cViewPr varScale="1">
        <p:scale>
          <a:sx n="96" d="100"/>
          <a:sy n="96" d="100"/>
        </p:scale>
        <p:origin x="106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266A1-DF1D-4648-A042-E1866576C719}" type="datetimeFigureOut">
              <a:rPr lang="sv-SE" smtClean="0"/>
              <a:t>2015-11-16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06EE9-92E3-4A5F-B242-121D1845BB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8717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DF319-6A60-4E44-97E8-607B5119A53C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4939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7724-E0C4-4BAD-B2EF-C3A10585403E}" type="datetimeFigureOut">
              <a:rPr lang="sv-SE" smtClean="0"/>
              <a:t>2015-11-16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5D6E-D372-4A08-B544-13F1842E5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030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7724-E0C4-4BAD-B2EF-C3A10585403E}" type="datetimeFigureOut">
              <a:rPr lang="sv-SE" smtClean="0"/>
              <a:t>2015-11-16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5D6E-D372-4A08-B544-13F1842E5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0793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7724-E0C4-4BAD-B2EF-C3A10585403E}" type="datetimeFigureOut">
              <a:rPr lang="sv-SE" smtClean="0"/>
              <a:t>2015-11-16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5D6E-D372-4A08-B544-13F1842E5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7432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7724-E0C4-4BAD-B2EF-C3A10585403E}" type="datetimeFigureOut">
              <a:rPr lang="sv-SE" smtClean="0"/>
              <a:t>2015-11-16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5D6E-D372-4A08-B544-13F1842E5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9352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7724-E0C4-4BAD-B2EF-C3A10585403E}" type="datetimeFigureOut">
              <a:rPr lang="sv-SE" smtClean="0"/>
              <a:t>2015-11-16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5D6E-D372-4A08-B544-13F1842E5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2129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7724-E0C4-4BAD-B2EF-C3A10585403E}" type="datetimeFigureOut">
              <a:rPr lang="sv-SE" smtClean="0"/>
              <a:t>2015-11-16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5D6E-D372-4A08-B544-13F1842E5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9372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7724-E0C4-4BAD-B2EF-C3A10585403E}" type="datetimeFigureOut">
              <a:rPr lang="sv-SE" smtClean="0"/>
              <a:t>2015-11-16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5D6E-D372-4A08-B544-13F1842E5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9984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7724-E0C4-4BAD-B2EF-C3A10585403E}" type="datetimeFigureOut">
              <a:rPr lang="sv-SE" smtClean="0"/>
              <a:t>2015-11-16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5D6E-D372-4A08-B544-13F1842E5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8550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7724-E0C4-4BAD-B2EF-C3A10585403E}" type="datetimeFigureOut">
              <a:rPr lang="sv-SE" smtClean="0"/>
              <a:t>2015-11-16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5D6E-D372-4A08-B544-13F1842E5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7880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7724-E0C4-4BAD-B2EF-C3A10585403E}" type="datetimeFigureOut">
              <a:rPr lang="sv-SE" smtClean="0"/>
              <a:t>2015-11-16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5D6E-D372-4A08-B544-13F1842E5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8241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7724-E0C4-4BAD-B2EF-C3A10585403E}" type="datetimeFigureOut">
              <a:rPr lang="sv-SE" smtClean="0"/>
              <a:t>2015-11-16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5D6E-D372-4A08-B544-13F1842E5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597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87724-E0C4-4BAD-B2EF-C3A10585403E}" type="datetimeFigureOut">
              <a:rPr lang="sv-SE" smtClean="0"/>
              <a:t>2015-11-16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A5D6E-D372-4A08-B544-13F1842E5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260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Sena strykningar en gång till</a:t>
            </a:r>
            <a:br>
              <a:rPr lang="sv-SE" dirty="0" smtClean="0"/>
            </a:br>
            <a:r>
              <a:rPr lang="sv-SE" dirty="0" smtClean="0"/>
              <a:t>Nya variabler</a:t>
            </a:r>
            <a:endParaRPr lang="sv-SE" dirty="0"/>
          </a:p>
        </p:txBody>
      </p:sp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Gunnar Enlund</a:t>
            </a:r>
          </a:p>
          <a:p>
            <a:r>
              <a:rPr lang="sv-SE" dirty="0" smtClean="0"/>
              <a:t>Överläkare</a:t>
            </a:r>
          </a:p>
          <a:p>
            <a:r>
              <a:rPr lang="sv-SE" dirty="0" smtClean="0"/>
              <a:t>Akademiska sjukhuset, Uppsala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95794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35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068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Vad behövs för att dokumentera </a:t>
            </a:r>
            <a:br>
              <a:rPr lang="sv-SE" dirty="0" smtClean="0"/>
            </a:br>
            <a:r>
              <a:rPr lang="sv-SE" dirty="0" smtClean="0"/>
              <a:t>en operation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sv-SE" sz="12800" dirty="0" smtClean="0"/>
              <a:t>Detta händer:</a:t>
            </a:r>
          </a:p>
          <a:p>
            <a:endParaRPr lang="sv-SE" sz="12800" dirty="0"/>
          </a:p>
          <a:p>
            <a:endParaRPr lang="sv-SE" sz="12800" dirty="0" smtClean="0"/>
          </a:p>
          <a:p>
            <a:endParaRPr lang="sv-SE" sz="12800" dirty="0"/>
          </a:p>
          <a:p>
            <a:endParaRPr lang="sv-SE" sz="12800" dirty="0" smtClean="0"/>
          </a:p>
          <a:p>
            <a:endParaRPr lang="sv-SE" sz="12800" dirty="0"/>
          </a:p>
          <a:p>
            <a:r>
              <a:rPr lang="sv-SE" sz="12800" dirty="0" smtClean="0"/>
              <a:t>Operationen blir registrerad</a:t>
            </a:r>
          </a:p>
          <a:p>
            <a:r>
              <a:rPr lang="sv-SE" sz="12800" dirty="0" smtClean="0"/>
              <a:t>Strykningsorsaken har inte längre någon operationstid att  kopplas till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988" y="2780928"/>
            <a:ext cx="8858024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730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Sena strykningar data (oktober 2015)</a:t>
            </a:r>
            <a:endParaRPr lang="sv-S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1150226"/>
              </p:ext>
            </p:extLst>
          </p:nvPr>
        </p:nvGraphicFramePr>
        <p:xfrm>
          <a:off x="467544" y="1340768"/>
          <a:ext cx="8229600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191072"/>
                <a:gridCol w="2304256"/>
                <a:gridCol w="1676872"/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Inskickad data </a:t>
                      </a:r>
                    </a:p>
                    <a:p>
                      <a:r>
                        <a:rPr lang="sv-SE" dirty="0" smtClean="0"/>
                        <a:t>vid </a:t>
                      </a:r>
                      <a:r>
                        <a:rPr lang="sv-SE" baseline="0" dirty="0" smtClean="0"/>
                        <a:t>strykning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Mer än</a:t>
                      </a:r>
                      <a:r>
                        <a:rPr lang="sv-SE" baseline="0" dirty="0" smtClean="0"/>
                        <a:t> en rad </a:t>
                      </a:r>
                      <a:r>
                        <a:rPr lang="sv-SE" dirty="0" smtClean="0"/>
                        <a:t>planering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Planerad </a:t>
                      </a:r>
                      <a:br>
                        <a:rPr lang="sv-SE" dirty="0" smtClean="0"/>
                      </a:br>
                      <a:r>
                        <a:rPr lang="sv-SE" dirty="0" err="1" smtClean="0"/>
                        <a:t>optid</a:t>
                      </a:r>
                      <a:r>
                        <a:rPr lang="sv-SE" baseline="0" dirty="0" smtClean="0"/>
                        <a:t> start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Planerad</a:t>
                      </a:r>
                      <a:r>
                        <a:rPr lang="sv-SE" baseline="0" dirty="0" smtClean="0"/>
                        <a:t> patienttid start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Stockholm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rgbClr val="00B050"/>
                          </a:solidFill>
                        </a:rPr>
                        <a:t>Ja</a:t>
                      </a:r>
                      <a:endParaRPr lang="sv-SE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rgbClr val="C00000"/>
                          </a:solidFill>
                        </a:rPr>
                        <a:t>Nej</a:t>
                      </a:r>
                      <a:endParaRPr lang="sv-S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rgbClr val="C00000"/>
                          </a:solidFill>
                        </a:rPr>
                        <a:t>Nej</a:t>
                      </a:r>
                      <a:endParaRPr lang="sv-S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Sörmland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rgbClr val="00B050"/>
                          </a:solidFill>
                        </a:rPr>
                        <a:t>Ja</a:t>
                      </a:r>
                      <a:endParaRPr lang="sv-SE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rgbClr val="C00000"/>
                          </a:solidFill>
                        </a:rPr>
                        <a:t>Nej</a:t>
                      </a:r>
                      <a:endParaRPr lang="sv-S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rgbClr val="00B050"/>
                          </a:solidFill>
                        </a:rPr>
                        <a:t>Ja</a:t>
                      </a:r>
                      <a:endParaRPr lang="sv-SE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Östergötland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rgbClr val="C00000"/>
                          </a:solidFill>
                        </a:rPr>
                        <a:t>Nej</a:t>
                      </a:r>
                      <a:endParaRPr lang="sv-S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? 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?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Kronoberg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rgbClr val="C00000"/>
                          </a:solidFill>
                        </a:rPr>
                        <a:t>Nej</a:t>
                      </a:r>
                      <a:endParaRPr lang="sv-S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?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?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Kalmar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rgbClr val="00B050"/>
                          </a:solidFill>
                        </a:rPr>
                        <a:t>Ja</a:t>
                      </a:r>
                      <a:endParaRPr lang="sv-SE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rgbClr val="C00000"/>
                          </a:solidFill>
                        </a:rPr>
                        <a:t>Nej</a:t>
                      </a:r>
                      <a:endParaRPr lang="sv-S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rgbClr val="00B050"/>
                          </a:solidFill>
                        </a:rPr>
                        <a:t>Ja</a:t>
                      </a:r>
                      <a:endParaRPr lang="sv-SE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Halland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rgbClr val="00B050"/>
                          </a:solidFill>
                        </a:rPr>
                        <a:t>Ja</a:t>
                      </a:r>
                      <a:endParaRPr lang="sv-SE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rgbClr val="C00000"/>
                          </a:solidFill>
                        </a:rPr>
                        <a:t>Nej</a:t>
                      </a:r>
                      <a:endParaRPr lang="sv-S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rgbClr val="00B050"/>
                          </a:solidFill>
                        </a:rPr>
                        <a:t>Ja</a:t>
                      </a:r>
                      <a:endParaRPr lang="sv-SE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Västra</a:t>
                      </a:r>
                      <a:r>
                        <a:rPr lang="sv-SE" baseline="0" dirty="0" smtClean="0"/>
                        <a:t> Götaland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rgbClr val="00B050"/>
                          </a:solidFill>
                        </a:rPr>
                        <a:t>Ja</a:t>
                      </a:r>
                      <a:endParaRPr lang="sv-SE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rgbClr val="00B050"/>
                          </a:solidFill>
                        </a:rPr>
                        <a:t>Ja</a:t>
                      </a:r>
                      <a:endParaRPr lang="sv-SE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rgbClr val="C00000"/>
                          </a:solidFill>
                        </a:rPr>
                        <a:t>Nej</a:t>
                      </a:r>
                      <a:endParaRPr lang="sv-S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Dalarna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rgbClr val="C00000"/>
                          </a:solidFill>
                        </a:rPr>
                        <a:t>Nej</a:t>
                      </a:r>
                      <a:endParaRPr lang="sv-S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?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?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Gävleborg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rgbClr val="C00000"/>
                          </a:solidFill>
                        </a:rPr>
                        <a:t>Nej</a:t>
                      </a:r>
                      <a:endParaRPr lang="sv-S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?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?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Värmland (test)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rgbClr val="C00000"/>
                          </a:solidFill>
                        </a:rPr>
                        <a:t>Nej</a:t>
                      </a:r>
                      <a:endParaRPr lang="sv-S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?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?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Västmanland (test)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rgbClr val="00B050"/>
                          </a:solidFill>
                        </a:rPr>
                        <a:t>Ja</a:t>
                      </a:r>
                      <a:endParaRPr lang="sv-SE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rgbClr val="00B050"/>
                          </a:solidFill>
                        </a:rPr>
                        <a:t>Ja</a:t>
                      </a:r>
                      <a:endParaRPr lang="sv-SE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rgbClr val="C00000"/>
                          </a:solidFill>
                        </a:rPr>
                        <a:t>Nej</a:t>
                      </a:r>
                      <a:endParaRPr lang="sv-S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Västerbotten (test)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Inget</a:t>
                      </a:r>
                      <a:r>
                        <a:rPr lang="sv-SE" baseline="0" dirty="0" smtClean="0"/>
                        <a:t> data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Inget data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Inget data</a:t>
                      </a:r>
                      <a:endParaRPr lang="sv-S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052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Åtgärd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Vi måste ha en träff med Orbit och </a:t>
            </a:r>
            <a:r>
              <a:rPr lang="sv-SE" dirty="0" err="1" smtClean="0"/>
              <a:t>Provisio</a:t>
            </a:r>
            <a:r>
              <a:rPr lang="sv-SE" dirty="0" smtClean="0"/>
              <a:t> samt övriga operationsplaneringssystem.</a:t>
            </a:r>
          </a:p>
          <a:p>
            <a:r>
              <a:rPr lang="sv-SE" dirty="0" smtClean="0"/>
              <a:t>Tillsammans med UCR</a:t>
            </a:r>
          </a:p>
          <a:p>
            <a:r>
              <a:rPr lang="sv-SE" dirty="0" smtClean="0"/>
              <a:t>För att åtgärda detta.</a:t>
            </a:r>
            <a:br>
              <a:rPr lang="sv-SE" dirty="0" smtClean="0"/>
            </a:br>
            <a:endParaRPr lang="sv-SE" dirty="0" smtClean="0"/>
          </a:p>
          <a:p>
            <a:r>
              <a:rPr lang="sv-SE" dirty="0" smtClean="0"/>
              <a:t>Sena strykningar är en mycket viktig</a:t>
            </a:r>
            <a:br>
              <a:rPr lang="sv-SE" dirty="0" smtClean="0"/>
            </a:br>
            <a:r>
              <a:rPr lang="sv-SE" dirty="0" smtClean="0"/>
              <a:t>kvalitetsparameter.</a:t>
            </a:r>
          </a:p>
          <a:p>
            <a:r>
              <a:rPr lang="sv-SE" dirty="0" smtClean="0"/>
              <a:t>SPOR har inte pålitlig statistik kring detta idag.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95731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Behandlingsnummer 120 är unikt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99" y="1600200"/>
            <a:ext cx="9024802" cy="494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631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Behandlingsnummer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Skapas när operationsanmälan görs</a:t>
            </a:r>
            <a:br>
              <a:rPr lang="sv-SE" dirty="0" smtClean="0"/>
            </a:br>
            <a:r>
              <a:rPr lang="sv-SE" dirty="0" smtClean="0"/>
              <a:t>i de flesta program.</a:t>
            </a:r>
            <a:br>
              <a:rPr lang="sv-SE" dirty="0" smtClean="0"/>
            </a:br>
            <a:endParaRPr lang="sv-SE" dirty="0" smtClean="0"/>
          </a:p>
          <a:p>
            <a:r>
              <a:rPr lang="sv-SE" dirty="0" smtClean="0"/>
              <a:t>Dock inte i Cosmic TM, då det skapas när operationstid slut skapas,</a:t>
            </a:r>
            <a:br>
              <a:rPr lang="sv-SE" dirty="0" smtClean="0"/>
            </a:br>
            <a:r>
              <a:rPr lang="sv-SE" dirty="0" smtClean="0"/>
              <a:t>alternativt när strykningsorsak anges.</a:t>
            </a:r>
            <a:br>
              <a:rPr lang="sv-SE" dirty="0" smtClean="0"/>
            </a:br>
            <a:endParaRPr lang="sv-SE" dirty="0" smtClean="0"/>
          </a:p>
          <a:p>
            <a:r>
              <a:rPr lang="sv-SE" dirty="0" smtClean="0"/>
              <a:t>Det är det enda som är unik för ingreppet.!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78800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345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Vad behövs för att dokumentera </a:t>
            </a:r>
            <a:br>
              <a:rPr lang="sv-SE" dirty="0" smtClean="0"/>
            </a:br>
            <a:r>
              <a:rPr lang="sv-SE" dirty="0" smtClean="0"/>
              <a:t>en strykning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Detta behövs</a:t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endParaRPr lang="sv-SE" dirty="0" smtClean="0"/>
          </a:p>
          <a:p>
            <a:r>
              <a:rPr lang="sv-SE" dirty="0" smtClean="0"/>
              <a:t>Detta skapar en komplett strykning</a:t>
            </a:r>
            <a:br>
              <a:rPr lang="sv-SE" dirty="0" smtClean="0"/>
            </a:b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988" y="2780928"/>
            <a:ext cx="8858024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888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Planerad operationsstartstid</a:t>
            </a:r>
            <a:br>
              <a:rPr lang="sv-SE" dirty="0" smtClean="0"/>
            </a:br>
            <a:r>
              <a:rPr lang="sv-SE" dirty="0" smtClean="0"/>
              <a:t> saknas idag ofta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Detta finns idag</a:t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endParaRPr lang="sv-SE" dirty="0" smtClean="0"/>
          </a:p>
          <a:p>
            <a:r>
              <a:rPr lang="sv-SE" dirty="0" smtClean="0"/>
              <a:t>Detta skapar inte en komplett strykning</a:t>
            </a:r>
            <a:br>
              <a:rPr lang="sv-SE" dirty="0" smtClean="0"/>
            </a:b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 rotWithShape="1">
          <a:blip r:embed="rId2"/>
          <a:srcRect r="23987"/>
          <a:stretch/>
        </p:blipFill>
        <p:spPr>
          <a:xfrm>
            <a:off x="142988" y="2780928"/>
            <a:ext cx="6733268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560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Efter strykningen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……..Läggs posten tillbaka till väntelistan</a:t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endParaRPr lang="sv-SE" dirty="0" smtClean="0"/>
          </a:p>
          <a:p>
            <a:r>
              <a:rPr lang="sv-SE" dirty="0" smtClean="0"/>
              <a:t>Det unika behandlingsnumret är kvar.</a:t>
            </a:r>
            <a:br>
              <a:rPr lang="sv-SE" dirty="0" smtClean="0"/>
            </a:br>
            <a:endParaRPr lang="sv-SE" dirty="0" smtClean="0"/>
          </a:p>
          <a:p>
            <a:r>
              <a:rPr lang="sv-SE" dirty="0" smtClean="0"/>
              <a:t>Om ett nytt unikt behandlingsnummer skulle skapas då posten läggs tillbaka i väntelistan, skulle allt fungera utan problem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2"/>
          <a:srcRect r="74388"/>
          <a:stretch/>
        </p:blipFill>
        <p:spPr>
          <a:xfrm>
            <a:off x="179512" y="2132856"/>
            <a:ext cx="2268772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765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Efter operationen blir genomförd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 smtClean="0"/>
              <a:t>Det unika behandlingsnumret är kvar</a:t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endParaRPr lang="sv-SE" dirty="0" smtClean="0"/>
          </a:p>
          <a:p>
            <a:r>
              <a:rPr lang="sv-SE" dirty="0" smtClean="0"/>
              <a:t>SPOR behandlar alla poster med unikt behandlingsnummer, så att posten skrivs över om det skickas igen.</a:t>
            </a:r>
            <a:br>
              <a:rPr lang="sv-SE" dirty="0" smtClean="0"/>
            </a:br>
            <a:endParaRPr lang="sv-SE" dirty="0"/>
          </a:p>
          <a:p>
            <a:r>
              <a:rPr lang="sv-SE" dirty="0" smtClean="0"/>
              <a:t>Detta är SPOR:s sätt att garantera att rättelser blir genomförda.</a:t>
            </a:r>
            <a:br>
              <a:rPr lang="sv-SE" dirty="0" smtClean="0"/>
            </a:br>
            <a:endParaRPr lang="sv-SE" dirty="0" smtClean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2"/>
          <a:srcRect r="74388"/>
          <a:stretch/>
        </p:blipFill>
        <p:spPr>
          <a:xfrm>
            <a:off x="179512" y="2132856"/>
            <a:ext cx="2268772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548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Dataflöde med kvalitetskontroll</a:t>
            </a:r>
            <a:endParaRPr lang="sv-SE" dirty="0"/>
          </a:p>
        </p:txBody>
      </p:sp>
      <p:grpSp>
        <p:nvGrpSpPr>
          <p:cNvPr id="3087" name="Group 3086"/>
          <p:cNvGrpSpPr/>
          <p:nvPr/>
        </p:nvGrpSpPr>
        <p:grpSpPr>
          <a:xfrm flipH="1">
            <a:off x="395536" y="1755709"/>
            <a:ext cx="1795462" cy="1831975"/>
            <a:chOff x="1547813" y="2923853"/>
            <a:chExt cx="1795462" cy="1831975"/>
          </a:xfrm>
        </p:grpSpPr>
        <p:grpSp>
          <p:nvGrpSpPr>
            <p:cNvPr id="6" name="Group 8"/>
            <p:cNvGrpSpPr>
              <a:grpSpLocks noChangeAspect="1"/>
            </p:cNvGrpSpPr>
            <p:nvPr/>
          </p:nvGrpSpPr>
          <p:grpSpPr bwMode="auto">
            <a:xfrm>
              <a:off x="1547813" y="2923853"/>
              <a:ext cx="1795462" cy="1831975"/>
              <a:chOff x="975" y="1615"/>
              <a:chExt cx="1131" cy="1154"/>
            </a:xfrm>
          </p:grpSpPr>
          <p:sp>
            <p:nvSpPr>
              <p:cNvPr id="7" name="AutoShape 7"/>
              <p:cNvSpPr>
                <a:spLocks noChangeAspect="1" noChangeArrowheads="1" noTextEdit="1"/>
              </p:cNvSpPr>
              <p:nvPr/>
            </p:nvSpPr>
            <p:spPr bwMode="auto">
              <a:xfrm>
                <a:off x="975" y="1615"/>
                <a:ext cx="1131" cy="1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v-SE"/>
              </a:p>
            </p:txBody>
          </p:sp>
          <p:sp>
            <p:nvSpPr>
              <p:cNvPr id="10" name="Freeform 9"/>
              <p:cNvSpPr>
                <a:spLocks/>
              </p:cNvSpPr>
              <p:nvPr/>
            </p:nvSpPr>
            <p:spPr bwMode="auto">
              <a:xfrm>
                <a:off x="975" y="2075"/>
                <a:ext cx="804" cy="467"/>
              </a:xfrm>
              <a:custGeom>
                <a:avLst/>
                <a:gdLst>
                  <a:gd name="T0" fmla="*/ 0 w 1608"/>
                  <a:gd name="T1" fmla="*/ 216 h 933"/>
                  <a:gd name="T2" fmla="*/ 0 w 1608"/>
                  <a:gd name="T3" fmla="*/ 728 h 933"/>
                  <a:gd name="T4" fmla="*/ 602 w 1608"/>
                  <a:gd name="T5" fmla="*/ 933 h 933"/>
                  <a:gd name="T6" fmla="*/ 1384 w 1608"/>
                  <a:gd name="T7" fmla="*/ 637 h 933"/>
                  <a:gd name="T8" fmla="*/ 1608 w 1608"/>
                  <a:gd name="T9" fmla="*/ 0 h 933"/>
                  <a:gd name="T10" fmla="*/ 0 w 1608"/>
                  <a:gd name="T11" fmla="*/ 216 h 9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08" h="933">
                    <a:moveTo>
                      <a:pt x="0" y="216"/>
                    </a:moveTo>
                    <a:lnTo>
                      <a:pt x="0" y="728"/>
                    </a:lnTo>
                    <a:lnTo>
                      <a:pt x="602" y="933"/>
                    </a:lnTo>
                    <a:lnTo>
                      <a:pt x="1384" y="637"/>
                    </a:lnTo>
                    <a:lnTo>
                      <a:pt x="1608" y="0"/>
                    </a:lnTo>
                    <a:lnTo>
                      <a:pt x="0" y="216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v-SE"/>
              </a:p>
            </p:txBody>
          </p:sp>
          <p:sp>
            <p:nvSpPr>
              <p:cNvPr id="11" name="Freeform 10"/>
              <p:cNvSpPr>
                <a:spLocks/>
              </p:cNvSpPr>
              <p:nvPr/>
            </p:nvSpPr>
            <p:spPr bwMode="auto">
              <a:xfrm>
                <a:off x="1611" y="1712"/>
                <a:ext cx="338" cy="438"/>
              </a:xfrm>
              <a:custGeom>
                <a:avLst/>
                <a:gdLst>
                  <a:gd name="T0" fmla="*/ 531 w 676"/>
                  <a:gd name="T1" fmla="*/ 433 h 876"/>
                  <a:gd name="T2" fmla="*/ 541 w 676"/>
                  <a:gd name="T3" fmla="*/ 369 h 876"/>
                  <a:gd name="T4" fmla="*/ 541 w 676"/>
                  <a:gd name="T5" fmla="*/ 301 h 876"/>
                  <a:gd name="T6" fmla="*/ 529 w 676"/>
                  <a:gd name="T7" fmla="*/ 235 h 876"/>
                  <a:gd name="T8" fmla="*/ 510 w 676"/>
                  <a:gd name="T9" fmla="*/ 175 h 876"/>
                  <a:gd name="T10" fmla="*/ 480 w 676"/>
                  <a:gd name="T11" fmla="*/ 122 h 876"/>
                  <a:gd name="T12" fmla="*/ 444 w 676"/>
                  <a:gd name="T13" fmla="*/ 76 h 876"/>
                  <a:gd name="T14" fmla="*/ 400 w 676"/>
                  <a:gd name="T15" fmla="*/ 41 h 876"/>
                  <a:gd name="T16" fmla="*/ 352 w 676"/>
                  <a:gd name="T17" fmla="*/ 15 h 876"/>
                  <a:gd name="T18" fmla="*/ 299 w 676"/>
                  <a:gd name="T19" fmla="*/ 2 h 876"/>
                  <a:gd name="T20" fmla="*/ 244 w 676"/>
                  <a:gd name="T21" fmla="*/ 2 h 876"/>
                  <a:gd name="T22" fmla="*/ 191 w 676"/>
                  <a:gd name="T23" fmla="*/ 15 h 876"/>
                  <a:gd name="T24" fmla="*/ 142 w 676"/>
                  <a:gd name="T25" fmla="*/ 41 h 876"/>
                  <a:gd name="T26" fmla="*/ 99 w 676"/>
                  <a:gd name="T27" fmla="*/ 76 h 876"/>
                  <a:gd name="T28" fmla="*/ 62 w 676"/>
                  <a:gd name="T29" fmla="*/ 122 h 876"/>
                  <a:gd name="T30" fmla="*/ 33 w 676"/>
                  <a:gd name="T31" fmla="*/ 175 h 876"/>
                  <a:gd name="T32" fmla="*/ 12 w 676"/>
                  <a:gd name="T33" fmla="*/ 235 h 876"/>
                  <a:gd name="T34" fmla="*/ 1 w 676"/>
                  <a:gd name="T35" fmla="*/ 301 h 876"/>
                  <a:gd name="T36" fmla="*/ 1 w 676"/>
                  <a:gd name="T37" fmla="*/ 370 h 876"/>
                  <a:gd name="T38" fmla="*/ 11 w 676"/>
                  <a:gd name="T39" fmla="*/ 434 h 876"/>
                  <a:gd name="T40" fmla="*/ 30 w 676"/>
                  <a:gd name="T41" fmla="*/ 494 h 876"/>
                  <a:gd name="T42" fmla="*/ 57 w 676"/>
                  <a:gd name="T43" fmla="*/ 548 h 876"/>
                  <a:gd name="T44" fmla="*/ 91 w 676"/>
                  <a:gd name="T45" fmla="*/ 593 h 876"/>
                  <a:gd name="T46" fmla="*/ 132 w 676"/>
                  <a:gd name="T47" fmla="*/ 630 h 876"/>
                  <a:gd name="T48" fmla="*/ 179 w 676"/>
                  <a:gd name="T49" fmla="*/ 655 h 876"/>
                  <a:gd name="T50" fmla="*/ 231 w 676"/>
                  <a:gd name="T51" fmla="*/ 668 h 876"/>
                  <a:gd name="T52" fmla="*/ 265 w 676"/>
                  <a:gd name="T53" fmla="*/ 670 h 876"/>
                  <a:gd name="T54" fmla="*/ 277 w 676"/>
                  <a:gd name="T55" fmla="*/ 669 h 876"/>
                  <a:gd name="T56" fmla="*/ 290 w 676"/>
                  <a:gd name="T57" fmla="*/ 667 h 876"/>
                  <a:gd name="T58" fmla="*/ 301 w 676"/>
                  <a:gd name="T59" fmla="*/ 665 h 876"/>
                  <a:gd name="T60" fmla="*/ 276 w 676"/>
                  <a:gd name="T61" fmla="*/ 779 h 876"/>
                  <a:gd name="T62" fmla="*/ 285 w 676"/>
                  <a:gd name="T63" fmla="*/ 787 h 876"/>
                  <a:gd name="T64" fmla="*/ 313 w 676"/>
                  <a:gd name="T65" fmla="*/ 808 h 876"/>
                  <a:gd name="T66" fmla="*/ 356 w 676"/>
                  <a:gd name="T67" fmla="*/ 837 h 876"/>
                  <a:gd name="T68" fmla="*/ 410 w 676"/>
                  <a:gd name="T69" fmla="*/ 866 h 876"/>
                  <a:gd name="T70" fmla="*/ 440 w 676"/>
                  <a:gd name="T71" fmla="*/ 875 h 876"/>
                  <a:gd name="T72" fmla="*/ 471 w 676"/>
                  <a:gd name="T73" fmla="*/ 875 h 876"/>
                  <a:gd name="T74" fmla="*/ 502 w 676"/>
                  <a:gd name="T75" fmla="*/ 869 h 876"/>
                  <a:gd name="T76" fmla="*/ 531 w 676"/>
                  <a:gd name="T77" fmla="*/ 859 h 876"/>
                  <a:gd name="T78" fmla="*/ 558 w 676"/>
                  <a:gd name="T79" fmla="*/ 846 h 876"/>
                  <a:gd name="T80" fmla="*/ 582 w 676"/>
                  <a:gd name="T81" fmla="*/ 834 h 876"/>
                  <a:gd name="T82" fmla="*/ 602 w 676"/>
                  <a:gd name="T83" fmla="*/ 823 h 876"/>
                  <a:gd name="T84" fmla="*/ 617 w 676"/>
                  <a:gd name="T85" fmla="*/ 817 h 876"/>
                  <a:gd name="T86" fmla="*/ 640 w 676"/>
                  <a:gd name="T87" fmla="*/ 799 h 876"/>
                  <a:gd name="T88" fmla="*/ 658 w 676"/>
                  <a:gd name="T89" fmla="*/ 770 h 876"/>
                  <a:gd name="T90" fmla="*/ 671 w 676"/>
                  <a:gd name="T91" fmla="*/ 743 h 876"/>
                  <a:gd name="T92" fmla="*/ 676 w 676"/>
                  <a:gd name="T93" fmla="*/ 731 h 8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676" h="876">
                    <a:moveTo>
                      <a:pt x="521" y="464"/>
                    </a:moveTo>
                    <a:lnTo>
                      <a:pt x="531" y="433"/>
                    </a:lnTo>
                    <a:lnTo>
                      <a:pt x="538" y="402"/>
                    </a:lnTo>
                    <a:lnTo>
                      <a:pt x="541" y="369"/>
                    </a:lnTo>
                    <a:lnTo>
                      <a:pt x="542" y="335"/>
                    </a:lnTo>
                    <a:lnTo>
                      <a:pt x="541" y="301"/>
                    </a:lnTo>
                    <a:lnTo>
                      <a:pt x="536" y="267"/>
                    </a:lnTo>
                    <a:lnTo>
                      <a:pt x="529" y="235"/>
                    </a:lnTo>
                    <a:lnTo>
                      <a:pt x="521" y="205"/>
                    </a:lnTo>
                    <a:lnTo>
                      <a:pt x="510" y="175"/>
                    </a:lnTo>
                    <a:lnTo>
                      <a:pt x="496" y="148"/>
                    </a:lnTo>
                    <a:lnTo>
                      <a:pt x="480" y="122"/>
                    </a:lnTo>
                    <a:lnTo>
                      <a:pt x="463" y="98"/>
                    </a:lnTo>
                    <a:lnTo>
                      <a:pt x="444" y="76"/>
                    </a:lnTo>
                    <a:lnTo>
                      <a:pt x="422" y="58"/>
                    </a:lnTo>
                    <a:lnTo>
                      <a:pt x="400" y="41"/>
                    </a:lnTo>
                    <a:lnTo>
                      <a:pt x="377" y="27"/>
                    </a:lnTo>
                    <a:lnTo>
                      <a:pt x="352" y="15"/>
                    </a:lnTo>
                    <a:lnTo>
                      <a:pt x="326" y="7"/>
                    </a:lnTo>
                    <a:lnTo>
                      <a:pt x="299" y="2"/>
                    </a:lnTo>
                    <a:lnTo>
                      <a:pt x="271" y="0"/>
                    </a:lnTo>
                    <a:lnTo>
                      <a:pt x="244" y="2"/>
                    </a:lnTo>
                    <a:lnTo>
                      <a:pt x="217" y="7"/>
                    </a:lnTo>
                    <a:lnTo>
                      <a:pt x="191" y="15"/>
                    </a:lnTo>
                    <a:lnTo>
                      <a:pt x="166" y="27"/>
                    </a:lnTo>
                    <a:lnTo>
                      <a:pt x="142" y="41"/>
                    </a:lnTo>
                    <a:lnTo>
                      <a:pt x="119" y="58"/>
                    </a:lnTo>
                    <a:lnTo>
                      <a:pt x="99" y="76"/>
                    </a:lnTo>
                    <a:lnTo>
                      <a:pt x="79" y="98"/>
                    </a:lnTo>
                    <a:lnTo>
                      <a:pt x="62" y="122"/>
                    </a:lnTo>
                    <a:lnTo>
                      <a:pt x="46" y="148"/>
                    </a:lnTo>
                    <a:lnTo>
                      <a:pt x="33" y="175"/>
                    </a:lnTo>
                    <a:lnTo>
                      <a:pt x="22" y="205"/>
                    </a:lnTo>
                    <a:lnTo>
                      <a:pt x="12" y="235"/>
                    </a:lnTo>
                    <a:lnTo>
                      <a:pt x="5" y="267"/>
                    </a:lnTo>
                    <a:lnTo>
                      <a:pt x="1" y="301"/>
                    </a:lnTo>
                    <a:lnTo>
                      <a:pt x="0" y="335"/>
                    </a:lnTo>
                    <a:lnTo>
                      <a:pt x="1" y="370"/>
                    </a:lnTo>
                    <a:lnTo>
                      <a:pt x="4" y="402"/>
                    </a:lnTo>
                    <a:lnTo>
                      <a:pt x="11" y="434"/>
                    </a:lnTo>
                    <a:lnTo>
                      <a:pt x="19" y="465"/>
                    </a:lnTo>
                    <a:lnTo>
                      <a:pt x="30" y="494"/>
                    </a:lnTo>
                    <a:lnTo>
                      <a:pt x="42" y="522"/>
                    </a:lnTo>
                    <a:lnTo>
                      <a:pt x="57" y="548"/>
                    </a:lnTo>
                    <a:lnTo>
                      <a:pt x="73" y="571"/>
                    </a:lnTo>
                    <a:lnTo>
                      <a:pt x="91" y="593"/>
                    </a:lnTo>
                    <a:lnTo>
                      <a:pt x="111" y="613"/>
                    </a:lnTo>
                    <a:lnTo>
                      <a:pt x="132" y="630"/>
                    </a:lnTo>
                    <a:lnTo>
                      <a:pt x="155" y="644"/>
                    </a:lnTo>
                    <a:lnTo>
                      <a:pt x="179" y="655"/>
                    </a:lnTo>
                    <a:lnTo>
                      <a:pt x="205" y="663"/>
                    </a:lnTo>
                    <a:lnTo>
                      <a:pt x="231" y="668"/>
                    </a:lnTo>
                    <a:lnTo>
                      <a:pt x="259" y="670"/>
                    </a:lnTo>
                    <a:lnTo>
                      <a:pt x="265" y="670"/>
                    </a:lnTo>
                    <a:lnTo>
                      <a:pt x="270" y="669"/>
                    </a:lnTo>
                    <a:lnTo>
                      <a:pt x="277" y="669"/>
                    </a:lnTo>
                    <a:lnTo>
                      <a:pt x="283" y="668"/>
                    </a:lnTo>
                    <a:lnTo>
                      <a:pt x="290" y="667"/>
                    </a:lnTo>
                    <a:lnTo>
                      <a:pt x="296" y="666"/>
                    </a:lnTo>
                    <a:lnTo>
                      <a:pt x="301" y="665"/>
                    </a:lnTo>
                    <a:lnTo>
                      <a:pt x="307" y="663"/>
                    </a:lnTo>
                    <a:lnTo>
                      <a:pt x="276" y="779"/>
                    </a:lnTo>
                    <a:lnTo>
                      <a:pt x="278" y="781"/>
                    </a:lnTo>
                    <a:lnTo>
                      <a:pt x="285" y="787"/>
                    </a:lnTo>
                    <a:lnTo>
                      <a:pt x="298" y="797"/>
                    </a:lnTo>
                    <a:lnTo>
                      <a:pt x="313" y="808"/>
                    </a:lnTo>
                    <a:lnTo>
                      <a:pt x="333" y="822"/>
                    </a:lnTo>
                    <a:lnTo>
                      <a:pt x="356" y="837"/>
                    </a:lnTo>
                    <a:lnTo>
                      <a:pt x="381" y="852"/>
                    </a:lnTo>
                    <a:lnTo>
                      <a:pt x="410" y="866"/>
                    </a:lnTo>
                    <a:lnTo>
                      <a:pt x="425" y="872"/>
                    </a:lnTo>
                    <a:lnTo>
                      <a:pt x="440" y="875"/>
                    </a:lnTo>
                    <a:lnTo>
                      <a:pt x="456" y="876"/>
                    </a:lnTo>
                    <a:lnTo>
                      <a:pt x="471" y="875"/>
                    </a:lnTo>
                    <a:lnTo>
                      <a:pt x="487" y="873"/>
                    </a:lnTo>
                    <a:lnTo>
                      <a:pt x="502" y="869"/>
                    </a:lnTo>
                    <a:lnTo>
                      <a:pt x="517" y="865"/>
                    </a:lnTo>
                    <a:lnTo>
                      <a:pt x="531" y="859"/>
                    </a:lnTo>
                    <a:lnTo>
                      <a:pt x="544" y="853"/>
                    </a:lnTo>
                    <a:lnTo>
                      <a:pt x="558" y="846"/>
                    </a:lnTo>
                    <a:lnTo>
                      <a:pt x="571" y="840"/>
                    </a:lnTo>
                    <a:lnTo>
                      <a:pt x="582" y="834"/>
                    </a:lnTo>
                    <a:lnTo>
                      <a:pt x="593" y="828"/>
                    </a:lnTo>
                    <a:lnTo>
                      <a:pt x="602" y="823"/>
                    </a:lnTo>
                    <a:lnTo>
                      <a:pt x="610" y="819"/>
                    </a:lnTo>
                    <a:lnTo>
                      <a:pt x="617" y="817"/>
                    </a:lnTo>
                    <a:lnTo>
                      <a:pt x="629" y="810"/>
                    </a:lnTo>
                    <a:lnTo>
                      <a:pt x="640" y="799"/>
                    </a:lnTo>
                    <a:lnTo>
                      <a:pt x="649" y="785"/>
                    </a:lnTo>
                    <a:lnTo>
                      <a:pt x="658" y="770"/>
                    </a:lnTo>
                    <a:lnTo>
                      <a:pt x="665" y="756"/>
                    </a:lnTo>
                    <a:lnTo>
                      <a:pt x="671" y="743"/>
                    </a:lnTo>
                    <a:lnTo>
                      <a:pt x="675" y="735"/>
                    </a:lnTo>
                    <a:lnTo>
                      <a:pt x="676" y="731"/>
                    </a:lnTo>
                    <a:lnTo>
                      <a:pt x="521" y="464"/>
                    </a:lnTo>
                    <a:close/>
                  </a:path>
                </a:pathLst>
              </a:custGeom>
              <a:solidFill>
                <a:srgbClr val="F2CC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v-SE"/>
              </a:p>
            </p:txBody>
          </p:sp>
          <p:sp>
            <p:nvSpPr>
              <p:cNvPr id="12" name="Freeform 11"/>
              <p:cNvSpPr>
                <a:spLocks/>
              </p:cNvSpPr>
              <p:nvPr/>
            </p:nvSpPr>
            <p:spPr bwMode="auto">
              <a:xfrm>
                <a:off x="1644" y="1617"/>
                <a:ext cx="418" cy="398"/>
              </a:xfrm>
              <a:custGeom>
                <a:avLst/>
                <a:gdLst>
                  <a:gd name="T0" fmla="*/ 977 w 983"/>
                  <a:gd name="T1" fmla="*/ 361 h 797"/>
                  <a:gd name="T2" fmla="*/ 962 w 983"/>
                  <a:gd name="T3" fmla="*/ 303 h 797"/>
                  <a:gd name="T4" fmla="*/ 940 w 983"/>
                  <a:gd name="T5" fmla="*/ 258 h 797"/>
                  <a:gd name="T6" fmla="*/ 900 w 983"/>
                  <a:gd name="T7" fmla="*/ 200 h 797"/>
                  <a:gd name="T8" fmla="*/ 850 w 983"/>
                  <a:gd name="T9" fmla="*/ 159 h 797"/>
                  <a:gd name="T10" fmla="*/ 782 w 983"/>
                  <a:gd name="T11" fmla="*/ 143 h 797"/>
                  <a:gd name="T12" fmla="*/ 720 w 983"/>
                  <a:gd name="T13" fmla="*/ 150 h 797"/>
                  <a:gd name="T14" fmla="*/ 665 w 983"/>
                  <a:gd name="T15" fmla="*/ 162 h 797"/>
                  <a:gd name="T16" fmla="*/ 622 w 983"/>
                  <a:gd name="T17" fmla="*/ 125 h 797"/>
                  <a:gd name="T18" fmla="*/ 564 w 983"/>
                  <a:gd name="T19" fmla="*/ 70 h 797"/>
                  <a:gd name="T20" fmla="*/ 486 w 983"/>
                  <a:gd name="T21" fmla="*/ 26 h 797"/>
                  <a:gd name="T22" fmla="*/ 432 w 983"/>
                  <a:gd name="T23" fmla="*/ 9 h 797"/>
                  <a:gd name="T24" fmla="*/ 376 w 983"/>
                  <a:gd name="T25" fmla="*/ 0 h 797"/>
                  <a:gd name="T26" fmla="*/ 317 w 983"/>
                  <a:gd name="T27" fmla="*/ 3 h 797"/>
                  <a:gd name="T28" fmla="*/ 265 w 983"/>
                  <a:gd name="T29" fmla="*/ 10 h 797"/>
                  <a:gd name="T30" fmla="*/ 218 w 983"/>
                  <a:gd name="T31" fmla="*/ 17 h 797"/>
                  <a:gd name="T32" fmla="*/ 175 w 983"/>
                  <a:gd name="T33" fmla="*/ 27 h 797"/>
                  <a:gd name="T34" fmla="*/ 139 w 983"/>
                  <a:gd name="T35" fmla="*/ 37 h 797"/>
                  <a:gd name="T36" fmla="*/ 106 w 983"/>
                  <a:gd name="T37" fmla="*/ 51 h 797"/>
                  <a:gd name="T38" fmla="*/ 41 w 983"/>
                  <a:gd name="T39" fmla="*/ 97 h 797"/>
                  <a:gd name="T40" fmla="*/ 6 w 983"/>
                  <a:gd name="T41" fmla="*/ 159 h 797"/>
                  <a:gd name="T42" fmla="*/ 2 w 983"/>
                  <a:gd name="T43" fmla="*/ 231 h 797"/>
                  <a:gd name="T44" fmla="*/ 23 w 983"/>
                  <a:gd name="T45" fmla="*/ 288 h 797"/>
                  <a:gd name="T46" fmla="*/ 68 w 983"/>
                  <a:gd name="T47" fmla="*/ 332 h 797"/>
                  <a:gd name="T48" fmla="*/ 134 w 983"/>
                  <a:gd name="T49" fmla="*/ 364 h 797"/>
                  <a:gd name="T50" fmla="*/ 219 w 983"/>
                  <a:gd name="T51" fmla="*/ 388 h 797"/>
                  <a:gd name="T52" fmla="*/ 319 w 983"/>
                  <a:gd name="T53" fmla="*/ 406 h 797"/>
                  <a:gd name="T54" fmla="*/ 359 w 983"/>
                  <a:gd name="T55" fmla="*/ 418 h 797"/>
                  <a:gd name="T56" fmla="*/ 398 w 983"/>
                  <a:gd name="T57" fmla="*/ 445 h 797"/>
                  <a:gd name="T58" fmla="*/ 421 w 983"/>
                  <a:gd name="T59" fmla="*/ 602 h 797"/>
                  <a:gd name="T60" fmla="*/ 433 w 983"/>
                  <a:gd name="T61" fmla="*/ 634 h 797"/>
                  <a:gd name="T62" fmla="*/ 474 w 983"/>
                  <a:gd name="T63" fmla="*/ 701 h 797"/>
                  <a:gd name="T64" fmla="*/ 539 w 983"/>
                  <a:gd name="T65" fmla="*/ 765 h 797"/>
                  <a:gd name="T66" fmla="*/ 597 w 983"/>
                  <a:gd name="T67" fmla="*/ 796 h 797"/>
                  <a:gd name="T68" fmla="*/ 648 w 983"/>
                  <a:gd name="T69" fmla="*/ 787 h 797"/>
                  <a:gd name="T70" fmla="*/ 689 w 983"/>
                  <a:gd name="T71" fmla="*/ 737 h 797"/>
                  <a:gd name="T72" fmla="*/ 695 w 983"/>
                  <a:gd name="T73" fmla="*/ 683 h 797"/>
                  <a:gd name="T74" fmla="*/ 690 w 983"/>
                  <a:gd name="T75" fmla="*/ 658 h 797"/>
                  <a:gd name="T76" fmla="*/ 710 w 983"/>
                  <a:gd name="T77" fmla="*/ 673 h 797"/>
                  <a:gd name="T78" fmla="*/ 756 w 983"/>
                  <a:gd name="T79" fmla="*/ 696 h 797"/>
                  <a:gd name="T80" fmla="*/ 810 w 983"/>
                  <a:gd name="T81" fmla="*/ 698 h 797"/>
                  <a:gd name="T82" fmla="*/ 886 w 983"/>
                  <a:gd name="T83" fmla="*/ 660 h 797"/>
                  <a:gd name="T84" fmla="*/ 954 w 983"/>
                  <a:gd name="T85" fmla="*/ 583 h 797"/>
                  <a:gd name="T86" fmla="*/ 981 w 983"/>
                  <a:gd name="T87" fmla="*/ 474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983" h="797">
                    <a:moveTo>
                      <a:pt x="982" y="406"/>
                    </a:moveTo>
                    <a:lnTo>
                      <a:pt x="979" y="383"/>
                    </a:lnTo>
                    <a:lnTo>
                      <a:pt x="977" y="361"/>
                    </a:lnTo>
                    <a:lnTo>
                      <a:pt x="972" y="341"/>
                    </a:lnTo>
                    <a:lnTo>
                      <a:pt x="968" y="322"/>
                    </a:lnTo>
                    <a:lnTo>
                      <a:pt x="962" y="303"/>
                    </a:lnTo>
                    <a:lnTo>
                      <a:pt x="955" y="287"/>
                    </a:lnTo>
                    <a:lnTo>
                      <a:pt x="948" y="272"/>
                    </a:lnTo>
                    <a:lnTo>
                      <a:pt x="940" y="258"/>
                    </a:lnTo>
                    <a:lnTo>
                      <a:pt x="926" y="238"/>
                    </a:lnTo>
                    <a:lnTo>
                      <a:pt x="914" y="218"/>
                    </a:lnTo>
                    <a:lnTo>
                      <a:pt x="900" y="200"/>
                    </a:lnTo>
                    <a:lnTo>
                      <a:pt x="886" y="183"/>
                    </a:lnTo>
                    <a:lnTo>
                      <a:pt x="870" y="171"/>
                    </a:lnTo>
                    <a:lnTo>
                      <a:pt x="850" y="159"/>
                    </a:lnTo>
                    <a:lnTo>
                      <a:pt x="829" y="150"/>
                    </a:lnTo>
                    <a:lnTo>
                      <a:pt x="803" y="144"/>
                    </a:lnTo>
                    <a:lnTo>
                      <a:pt x="782" y="143"/>
                    </a:lnTo>
                    <a:lnTo>
                      <a:pt x="762" y="144"/>
                    </a:lnTo>
                    <a:lnTo>
                      <a:pt x="741" y="147"/>
                    </a:lnTo>
                    <a:lnTo>
                      <a:pt x="720" y="150"/>
                    </a:lnTo>
                    <a:lnTo>
                      <a:pt x="701" y="155"/>
                    </a:lnTo>
                    <a:lnTo>
                      <a:pt x="682" y="158"/>
                    </a:lnTo>
                    <a:lnTo>
                      <a:pt x="665" y="162"/>
                    </a:lnTo>
                    <a:lnTo>
                      <a:pt x="651" y="164"/>
                    </a:lnTo>
                    <a:lnTo>
                      <a:pt x="638" y="144"/>
                    </a:lnTo>
                    <a:lnTo>
                      <a:pt x="622" y="125"/>
                    </a:lnTo>
                    <a:lnTo>
                      <a:pt x="605" y="105"/>
                    </a:lnTo>
                    <a:lnTo>
                      <a:pt x="586" y="87"/>
                    </a:lnTo>
                    <a:lnTo>
                      <a:pt x="564" y="70"/>
                    </a:lnTo>
                    <a:lnTo>
                      <a:pt x="539" y="53"/>
                    </a:lnTo>
                    <a:lnTo>
                      <a:pt x="514" y="38"/>
                    </a:lnTo>
                    <a:lnTo>
                      <a:pt x="486" y="26"/>
                    </a:lnTo>
                    <a:lnTo>
                      <a:pt x="469" y="19"/>
                    </a:lnTo>
                    <a:lnTo>
                      <a:pt x="451" y="13"/>
                    </a:lnTo>
                    <a:lnTo>
                      <a:pt x="432" y="9"/>
                    </a:lnTo>
                    <a:lnTo>
                      <a:pt x="414" y="5"/>
                    </a:lnTo>
                    <a:lnTo>
                      <a:pt x="395" y="2"/>
                    </a:lnTo>
                    <a:lnTo>
                      <a:pt x="376" y="0"/>
                    </a:lnTo>
                    <a:lnTo>
                      <a:pt x="355" y="0"/>
                    </a:lnTo>
                    <a:lnTo>
                      <a:pt x="336" y="2"/>
                    </a:lnTo>
                    <a:lnTo>
                      <a:pt x="317" y="3"/>
                    </a:lnTo>
                    <a:lnTo>
                      <a:pt x="299" y="5"/>
                    </a:lnTo>
                    <a:lnTo>
                      <a:pt x="281" y="7"/>
                    </a:lnTo>
                    <a:lnTo>
                      <a:pt x="265" y="10"/>
                    </a:lnTo>
                    <a:lnTo>
                      <a:pt x="249" y="12"/>
                    </a:lnTo>
                    <a:lnTo>
                      <a:pt x="233" y="14"/>
                    </a:lnTo>
                    <a:lnTo>
                      <a:pt x="218" y="17"/>
                    </a:lnTo>
                    <a:lnTo>
                      <a:pt x="203" y="20"/>
                    </a:lnTo>
                    <a:lnTo>
                      <a:pt x="189" y="23"/>
                    </a:lnTo>
                    <a:lnTo>
                      <a:pt x="175" y="27"/>
                    </a:lnTo>
                    <a:lnTo>
                      <a:pt x="163" y="30"/>
                    </a:lnTo>
                    <a:lnTo>
                      <a:pt x="150" y="34"/>
                    </a:lnTo>
                    <a:lnTo>
                      <a:pt x="139" y="37"/>
                    </a:lnTo>
                    <a:lnTo>
                      <a:pt x="127" y="42"/>
                    </a:lnTo>
                    <a:lnTo>
                      <a:pt x="117" y="46"/>
                    </a:lnTo>
                    <a:lnTo>
                      <a:pt x="106" y="51"/>
                    </a:lnTo>
                    <a:lnTo>
                      <a:pt x="81" y="65"/>
                    </a:lnTo>
                    <a:lnTo>
                      <a:pt x="59" y="80"/>
                    </a:lnTo>
                    <a:lnTo>
                      <a:pt x="41" y="97"/>
                    </a:lnTo>
                    <a:lnTo>
                      <a:pt x="26" y="116"/>
                    </a:lnTo>
                    <a:lnTo>
                      <a:pt x="14" y="136"/>
                    </a:lnTo>
                    <a:lnTo>
                      <a:pt x="6" y="159"/>
                    </a:lnTo>
                    <a:lnTo>
                      <a:pt x="2" y="183"/>
                    </a:lnTo>
                    <a:lnTo>
                      <a:pt x="0" y="209"/>
                    </a:lnTo>
                    <a:lnTo>
                      <a:pt x="2" y="231"/>
                    </a:lnTo>
                    <a:lnTo>
                      <a:pt x="6" y="251"/>
                    </a:lnTo>
                    <a:lnTo>
                      <a:pt x="13" y="271"/>
                    </a:lnTo>
                    <a:lnTo>
                      <a:pt x="23" y="288"/>
                    </a:lnTo>
                    <a:lnTo>
                      <a:pt x="36" y="304"/>
                    </a:lnTo>
                    <a:lnTo>
                      <a:pt x="51" y="319"/>
                    </a:lnTo>
                    <a:lnTo>
                      <a:pt x="68" y="332"/>
                    </a:lnTo>
                    <a:lnTo>
                      <a:pt x="88" y="343"/>
                    </a:lnTo>
                    <a:lnTo>
                      <a:pt x="110" y="355"/>
                    </a:lnTo>
                    <a:lnTo>
                      <a:pt x="134" y="364"/>
                    </a:lnTo>
                    <a:lnTo>
                      <a:pt x="161" y="373"/>
                    </a:lnTo>
                    <a:lnTo>
                      <a:pt x="189" y="381"/>
                    </a:lnTo>
                    <a:lnTo>
                      <a:pt x="219" y="388"/>
                    </a:lnTo>
                    <a:lnTo>
                      <a:pt x="250" y="394"/>
                    </a:lnTo>
                    <a:lnTo>
                      <a:pt x="285" y="400"/>
                    </a:lnTo>
                    <a:lnTo>
                      <a:pt x="319" y="406"/>
                    </a:lnTo>
                    <a:lnTo>
                      <a:pt x="330" y="408"/>
                    </a:lnTo>
                    <a:lnTo>
                      <a:pt x="344" y="413"/>
                    </a:lnTo>
                    <a:lnTo>
                      <a:pt x="359" y="418"/>
                    </a:lnTo>
                    <a:lnTo>
                      <a:pt x="374" y="426"/>
                    </a:lnTo>
                    <a:lnTo>
                      <a:pt x="386" y="436"/>
                    </a:lnTo>
                    <a:lnTo>
                      <a:pt x="398" y="445"/>
                    </a:lnTo>
                    <a:lnTo>
                      <a:pt x="405" y="455"/>
                    </a:lnTo>
                    <a:lnTo>
                      <a:pt x="407" y="467"/>
                    </a:lnTo>
                    <a:lnTo>
                      <a:pt x="421" y="602"/>
                    </a:lnTo>
                    <a:lnTo>
                      <a:pt x="422" y="606"/>
                    </a:lnTo>
                    <a:lnTo>
                      <a:pt x="427" y="617"/>
                    </a:lnTo>
                    <a:lnTo>
                      <a:pt x="433" y="634"/>
                    </a:lnTo>
                    <a:lnTo>
                      <a:pt x="445" y="654"/>
                    </a:lnTo>
                    <a:lnTo>
                      <a:pt x="458" y="677"/>
                    </a:lnTo>
                    <a:lnTo>
                      <a:pt x="474" y="701"/>
                    </a:lnTo>
                    <a:lnTo>
                      <a:pt x="493" y="725"/>
                    </a:lnTo>
                    <a:lnTo>
                      <a:pt x="516" y="746"/>
                    </a:lnTo>
                    <a:lnTo>
                      <a:pt x="539" y="765"/>
                    </a:lnTo>
                    <a:lnTo>
                      <a:pt x="560" y="779"/>
                    </a:lnTo>
                    <a:lnTo>
                      <a:pt x="579" y="789"/>
                    </a:lnTo>
                    <a:lnTo>
                      <a:pt x="597" y="796"/>
                    </a:lnTo>
                    <a:lnTo>
                      <a:pt x="614" y="797"/>
                    </a:lnTo>
                    <a:lnTo>
                      <a:pt x="630" y="794"/>
                    </a:lnTo>
                    <a:lnTo>
                      <a:pt x="648" y="787"/>
                    </a:lnTo>
                    <a:lnTo>
                      <a:pt x="665" y="773"/>
                    </a:lnTo>
                    <a:lnTo>
                      <a:pt x="680" y="756"/>
                    </a:lnTo>
                    <a:lnTo>
                      <a:pt x="689" y="737"/>
                    </a:lnTo>
                    <a:lnTo>
                      <a:pt x="694" y="718"/>
                    </a:lnTo>
                    <a:lnTo>
                      <a:pt x="696" y="699"/>
                    </a:lnTo>
                    <a:lnTo>
                      <a:pt x="695" y="683"/>
                    </a:lnTo>
                    <a:lnTo>
                      <a:pt x="693" y="669"/>
                    </a:lnTo>
                    <a:lnTo>
                      <a:pt x="691" y="661"/>
                    </a:lnTo>
                    <a:lnTo>
                      <a:pt x="690" y="658"/>
                    </a:lnTo>
                    <a:lnTo>
                      <a:pt x="693" y="660"/>
                    </a:lnTo>
                    <a:lnTo>
                      <a:pt x="700" y="665"/>
                    </a:lnTo>
                    <a:lnTo>
                      <a:pt x="710" y="673"/>
                    </a:lnTo>
                    <a:lnTo>
                      <a:pt x="724" y="681"/>
                    </a:lnTo>
                    <a:lnTo>
                      <a:pt x="739" y="689"/>
                    </a:lnTo>
                    <a:lnTo>
                      <a:pt x="756" y="696"/>
                    </a:lnTo>
                    <a:lnTo>
                      <a:pt x="773" y="700"/>
                    </a:lnTo>
                    <a:lnTo>
                      <a:pt x="791" y="701"/>
                    </a:lnTo>
                    <a:lnTo>
                      <a:pt x="810" y="698"/>
                    </a:lnTo>
                    <a:lnTo>
                      <a:pt x="834" y="689"/>
                    </a:lnTo>
                    <a:lnTo>
                      <a:pt x="860" y="676"/>
                    </a:lnTo>
                    <a:lnTo>
                      <a:pt x="886" y="660"/>
                    </a:lnTo>
                    <a:lnTo>
                      <a:pt x="911" y="638"/>
                    </a:lnTo>
                    <a:lnTo>
                      <a:pt x="934" y="613"/>
                    </a:lnTo>
                    <a:lnTo>
                      <a:pt x="954" y="583"/>
                    </a:lnTo>
                    <a:lnTo>
                      <a:pt x="967" y="550"/>
                    </a:lnTo>
                    <a:lnTo>
                      <a:pt x="975" y="512"/>
                    </a:lnTo>
                    <a:lnTo>
                      <a:pt x="981" y="474"/>
                    </a:lnTo>
                    <a:lnTo>
                      <a:pt x="983" y="439"/>
                    </a:lnTo>
                    <a:lnTo>
                      <a:pt x="982" y="406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v-SE"/>
              </a:p>
            </p:txBody>
          </p:sp>
          <p:sp>
            <p:nvSpPr>
              <p:cNvPr id="13" name="Freeform 12"/>
              <p:cNvSpPr>
                <a:spLocks/>
              </p:cNvSpPr>
              <p:nvPr/>
            </p:nvSpPr>
            <p:spPr bwMode="auto">
              <a:xfrm>
                <a:off x="1224" y="2528"/>
                <a:ext cx="675" cy="230"/>
              </a:xfrm>
              <a:custGeom>
                <a:avLst/>
                <a:gdLst>
                  <a:gd name="T0" fmla="*/ 19 w 1349"/>
                  <a:gd name="T1" fmla="*/ 460 h 460"/>
                  <a:gd name="T2" fmla="*/ 1349 w 1349"/>
                  <a:gd name="T3" fmla="*/ 460 h 460"/>
                  <a:gd name="T4" fmla="*/ 1057 w 1349"/>
                  <a:gd name="T5" fmla="*/ 83 h 460"/>
                  <a:gd name="T6" fmla="*/ 1056 w 1349"/>
                  <a:gd name="T7" fmla="*/ 83 h 460"/>
                  <a:gd name="T8" fmla="*/ 1050 w 1349"/>
                  <a:gd name="T9" fmla="*/ 81 h 460"/>
                  <a:gd name="T10" fmla="*/ 1042 w 1349"/>
                  <a:gd name="T11" fmla="*/ 79 h 460"/>
                  <a:gd name="T12" fmla="*/ 1031 w 1349"/>
                  <a:gd name="T13" fmla="*/ 78 h 460"/>
                  <a:gd name="T14" fmla="*/ 1018 w 1349"/>
                  <a:gd name="T15" fmla="*/ 75 h 460"/>
                  <a:gd name="T16" fmla="*/ 1002 w 1349"/>
                  <a:gd name="T17" fmla="*/ 72 h 460"/>
                  <a:gd name="T18" fmla="*/ 984 w 1349"/>
                  <a:gd name="T19" fmla="*/ 68 h 460"/>
                  <a:gd name="T20" fmla="*/ 964 w 1349"/>
                  <a:gd name="T21" fmla="*/ 64 h 460"/>
                  <a:gd name="T22" fmla="*/ 941 w 1349"/>
                  <a:gd name="T23" fmla="*/ 61 h 460"/>
                  <a:gd name="T24" fmla="*/ 916 w 1349"/>
                  <a:gd name="T25" fmla="*/ 56 h 460"/>
                  <a:gd name="T26" fmla="*/ 891 w 1349"/>
                  <a:gd name="T27" fmla="*/ 51 h 460"/>
                  <a:gd name="T28" fmla="*/ 863 w 1349"/>
                  <a:gd name="T29" fmla="*/ 47 h 460"/>
                  <a:gd name="T30" fmla="*/ 835 w 1349"/>
                  <a:gd name="T31" fmla="*/ 42 h 460"/>
                  <a:gd name="T32" fmla="*/ 805 w 1349"/>
                  <a:gd name="T33" fmla="*/ 38 h 460"/>
                  <a:gd name="T34" fmla="*/ 775 w 1349"/>
                  <a:gd name="T35" fmla="*/ 33 h 460"/>
                  <a:gd name="T36" fmla="*/ 744 w 1349"/>
                  <a:gd name="T37" fmla="*/ 28 h 460"/>
                  <a:gd name="T38" fmla="*/ 711 w 1349"/>
                  <a:gd name="T39" fmla="*/ 24 h 460"/>
                  <a:gd name="T40" fmla="*/ 679 w 1349"/>
                  <a:gd name="T41" fmla="*/ 19 h 460"/>
                  <a:gd name="T42" fmla="*/ 647 w 1349"/>
                  <a:gd name="T43" fmla="*/ 16 h 460"/>
                  <a:gd name="T44" fmla="*/ 615 w 1349"/>
                  <a:gd name="T45" fmla="*/ 12 h 460"/>
                  <a:gd name="T46" fmla="*/ 582 w 1349"/>
                  <a:gd name="T47" fmla="*/ 9 h 460"/>
                  <a:gd name="T48" fmla="*/ 550 w 1349"/>
                  <a:gd name="T49" fmla="*/ 7 h 460"/>
                  <a:gd name="T50" fmla="*/ 519 w 1349"/>
                  <a:gd name="T51" fmla="*/ 4 h 460"/>
                  <a:gd name="T52" fmla="*/ 488 w 1349"/>
                  <a:gd name="T53" fmla="*/ 2 h 460"/>
                  <a:gd name="T54" fmla="*/ 459 w 1349"/>
                  <a:gd name="T55" fmla="*/ 1 h 460"/>
                  <a:gd name="T56" fmla="*/ 430 w 1349"/>
                  <a:gd name="T57" fmla="*/ 0 h 460"/>
                  <a:gd name="T58" fmla="*/ 403 w 1349"/>
                  <a:gd name="T59" fmla="*/ 1 h 460"/>
                  <a:gd name="T60" fmla="*/ 376 w 1349"/>
                  <a:gd name="T61" fmla="*/ 1 h 460"/>
                  <a:gd name="T62" fmla="*/ 352 w 1349"/>
                  <a:gd name="T63" fmla="*/ 3 h 460"/>
                  <a:gd name="T64" fmla="*/ 329 w 1349"/>
                  <a:gd name="T65" fmla="*/ 5 h 460"/>
                  <a:gd name="T66" fmla="*/ 308 w 1349"/>
                  <a:gd name="T67" fmla="*/ 9 h 460"/>
                  <a:gd name="T68" fmla="*/ 290 w 1349"/>
                  <a:gd name="T69" fmla="*/ 13 h 460"/>
                  <a:gd name="T70" fmla="*/ 276 w 1349"/>
                  <a:gd name="T71" fmla="*/ 18 h 460"/>
                  <a:gd name="T72" fmla="*/ 262 w 1349"/>
                  <a:gd name="T73" fmla="*/ 23 h 460"/>
                  <a:gd name="T74" fmla="*/ 247 w 1349"/>
                  <a:gd name="T75" fmla="*/ 28 h 460"/>
                  <a:gd name="T76" fmla="*/ 231 w 1349"/>
                  <a:gd name="T77" fmla="*/ 34 h 460"/>
                  <a:gd name="T78" fmla="*/ 215 w 1349"/>
                  <a:gd name="T79" fmla="*/ 42 h 460"/>
                  <a:gd name="T80" fmla="*/ 198 w 1349"/>
                  <a:gd name="T81" fmla="*/ 50 h 460"/>
                  <a:gd name="T82" fmla="*/ 182 w 1349"/>
                  <a:gd name="T83" fmla="*/ 60 h 460"/>
                  <a:gd name="T84" fmla="*/ 164 w 1349"/>
                  <a:gd name="T85" fmla="*/ 69 h 460"/>
                  <a:gd name="T86" fmla="*/ 147 w 1349"/>
                  <a:gd name="T87" fmla="*/ 79 h 460"/>
                  <a:gd name="T88" fmla="*/ 131 w 1349"/>
                  <a:gd name="T89" fmla="*/ 91 h 460"/>
                  <a:gd name="T90" fmla="*/ 115 w 1349"/>
                  <a:gd name="T91" fmla="*/ 102 h 460"/>
                  <a:gd name="T92" fmla="*/ 99 w 1349"/>
                  <a:gd name="T93" fmla="*/ 115 h 460"/>
                  <a:gd name="T94" fmla="*/ 84 w 1349"/>
                  <a:gd name="T95" fmla="*/ 129 h 460"/>
                  <a:gd name="T96" fmla="*/ 70 w 1349"/>
                  <a:gd name="T97" fmla="*/ 142 h 460"/>
                  <a:gd name="T98" fmla="*/ 57 w 1349"/>
                  <a:gd name="T99" fmla="*/ 157 h 460"/>
                  <a:gd name="T100" fmla="*/ 46 w 1349"/>
                  <a:gd name="T101" fmla="*/ 173 h 460"/>
                  <a:gd name="T102" fmla="*/ 19 w 1349"/>
                  <a:gd name="T103" fmla="*/ 222 h 460"/>
                  <a:gd name="T104" fmla="*/ 5 w 1349"/>
                  <a:gd name="T105" fmla="*/ 270 h 460"/>
                  <a:gd name="T106" fmla="*/ 0 w 1349"/>
                  <a:gd name="T107" fmla="*/ 319 h 460"/>
                  <a:gd name="T108" fmla="*/ 0 w 1349"/>
                  <a:gd name="T109" fmla="*/ 363 h 460"/>
                  <a:gd name="T110" fmla="*/ 5 w 1349"/>
                  <a:gd name="T111" fmla="*/ 403 h 460"/>
                  <a:gd name="T112" fmla="*/ 11 w 1349"/>
                  <a:gd name="T113" fmla="*/ 433 h 460"/>
                  <a:gd name="T114" fmla="*/ 17 w 1349"/>
                  <a:gd name="T115" fmla="*/ 453 h 460"/>
                  <a:gd name="T116" fmla="*/ 19 w 1349"/>
                  <a:gd name="T117" fmla="*/ 460 h 4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349" h="460">
                    <a:moveTo>
                      <a:pt x="19" y="460"/>
                    </a:moveTo>
                    <a:lnTo>
                      <a:pt x="1349" y="460"/>
                    </a:lnTo>
                    <a:lnTo>
                      <a:pt x="1057" y="83"/>
                    </a:lnTo>
                    <a:lnTo>
                      <a:pt x="1056" y="83"/>
                    </a:lnTo>
                    <a:lnTo>
                      <a:pt x="1050" y="81"/>
                    </a:lnTo>
                    <a:lnTo>
                      <a:pt x="1042" y="79"/>
                    </a:lnTo>
                    <a:lnTo>
                      <a:pt x="1031" y="78"/>
                    </a:lnTo>
                    <a:lnTo>
                      <a:pt x="1018" y="75"/>
                    </a:lnTo>
                    <a:lnTo>
                      <a:pt x="1002" y="72"/>
                    </a:lnTo>
                    <a:lnTo>
                      <a:pt x="984" y="68"/>
                    </a:lnTo>
                    <a:lnTo>
                      <a:pt x="964" y="64"/>
                    </a:lnTo>
                    <a:lnTo>
                      <a:pt x="941" y="61"/>
                    </a:lnTo>
                    <a:lnTo>
                      <a:pt x="916" y="56"/>
                    </a:lnTo>
                    <a:lnTo>
                      <a:pt x="891" y="51"/>
                    </a:lnTo>
                    <a:lnTo>
                      <a:pt x="863" y="47"/>
                    </a:lnTo>
                    <a:lnTo>
                      <a:pt x="835" y="42"/>
                    </a:lnTo>
                    <a:lnTo>
                      <a:pt x="805" y="38"/>
                    </a:lnTo>
                    <a:lnTo>
                      <a:pt x="775" y="33"/>
                    </a:lnTo>
                    <a:lnTo>
                      <a:pt x="744" y="28"/>
                    </a:lnTo>
                    <a:lnTo>
                      <a:pt x="711" y="24"/>
                    </a:lnTo>
                    <a:lnTo>
                      <a:pt x="679" y="19"/>
                    </a:lnTo>
                    <a:lnTo>
                      <a:pt x="647" y="16"/>
                    </a:lnTo>
                    <a:lnTo>
                      <a:pt x="615" y="12"/>
                    </a:lnTo>
                    <a:lnTo>
                      <a:pt x="582" y="9"/>
                    </a:lnTo>
                    <a:lnTo>
                      <a:pt x="550" y="7"/>
                    </a:lnTo>
                    <a:lnTo>
                      <a:pt x="519" y="4"/>
                    </a:lnTo>
                    <a:lnTo>
                      <a:pt x="488" y="2"/>
                    </a:lnTo>
                    <a:lnTo>
                      <a:pt x="459" y="1"/>
                    </a:lnTo>
                    <a:lnTo>
                      <a:pt x="430" y="0"/>
                    </a:lnTo>
                    <a:lnTo>
                      <a:pt x="403" y="1"/>
                    </a:lnTo>
                    <a:lnTo>
                      <a:pt x="376" y="1"/>
                    </a:lnTo>
                    <a:lnTo>
                      <a:pt x="352" y="3"/>
                    </a:lnTo>
                    <a:lnTo>
                      <a:pt x="329" y="5"/>
                    </a:lnTo>
                    <a:lnTo>
                      <a:pt x="308" y="9"/>
                    </a:lnTo>
                    <a:lnTo>
                      <a:pt x="290" y="13"/>
                    </a:lnTo>
                    <a:lnTo>
                      <a:pt x="276" y="18"/>
                    </a:lnTo>
                    <a:lnTo>
                      <a:pt x="262" y="23"/>
                    </a:lnTo>
                    <a:lnTo>
                      <a:pt x="247" y="28"/>
                    </a:lnTo>
                    <a:lnTo>
                      <a:pt x="231" y="34"/>
                    </a:lnTo>
                    <a:lnTo>
                      <a:pt x="215" y="42"/>
                    </a:lnTo>
                    <a:lnTo>
                      <a:pt x="198" y="50"/>
                    </a:lnTo>
                    <a:lnTo>
                      <a:pt x="182" y="60"/>
                    </a:lnTo>
                    <a:lnTo>
                      <a:pt x="164" y="69"/>
                    </a:lnTo>
                    <a:lnTo>
                      <a:pt x="147" y="79"/>
                    </a:lnTo>
                    <a:lnTo>
                      <a:pt x="131" y="91"/>
                    </a:lnTo>
                    <a:lnTo>
                      <a:pt x="115" y="102"/>
                    </a:lnTo>
                    <a:lnTo>
                      <a:pt x="99" y="115"/>
                    </a:lnTo>
                    <a:lnTo>
                      <a:pt x="84" y="129"/>
                    </a:lnTo>
                    <a:lnTo>
                      <a:pt x="70" y="142"/>
                    </a:lnTo>
                    <a:lnTo>
                      <a:pt x="57" y="157"/>
                    </a:lnTo>
                    <a:lnTo>
                      <a:pt x="46" y="173"/>
                    </a:lnTo>
                    <a:lnTo>
                      <a:pt x="19" y="222"/>
                    </a:lnTo>
                    <a:lnTo>
                      <a:pt x="5" y="270"/>
                    </a:lnTo>
                    <a:lnTo>
                      <a:pt x="0" y="319"/>
                    </a:lnTo>
                    <a:lnTo>
                      <a:pt x="0" y="363"/>
                    </a:lnTo>
                    <a:lnTo>
                      <a:pt x="5" y="403"/>
                    </a:lnTo>
                    <a:lnTo>
                      <a:pt x="11" y="433"/>
                    </a:lnTo>
                    <a:lnTo>
                      <a:pt x="17" y="453"/>
                    </a:lnTo>
                    <a:lnTo>
                      <a:pt x="19" y="460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v-SE"/>
              </a:p>
            </p:txBody>
          </p:sp>
          <p:sp>
            <p:nvSpPr>
              <p:cNvPr id="14" name="Freeform 13"/>
              <p:cNvSpPr>
                <a:spLocks/>
              </p:cNvSpPr>
              <p:nvPr/>
            </p:nvSpPr>
            <p:spPr bwMode="auto">
              <a:xfrm>
                <a:off x="1368" y="2063"/>
                <a:ext cx="688" cy="679"/>
              </a:xfrm>
              <a:custGeom>
                <a:avLst/>
                <a:gdLst>
                  <a:gd name="T0" fmla="*/ 762 w 1375"/>
                  <a:gd name="T1" fmla="*/ 44 h 1358"/>
                  <a:gd name="T2" fmla="*/ 722 w 1375"/>
                  <a:gd name="T3" fmla="*/ 55 h 1358"/>
                  <a:gd name="T4" fmla="*/ 660 w 1375"/>
                  <a:gd name="T5" fmla="*/ 76 h 1358"/>
                  <a:gd name="T6" fmla="*/ 589 w 1375"/>
                  <a:gd name="T7" fmla="*/ 110 h 1358"/>
                  <a:gd name="T8" fmla="*/ 525 w 1375"/>
                  <a:gd name="T9" fmla="*/ 161 h 1358"/>
                  <a:gd name="T10" fmla="*/ 472 w 1375"/>
                  <a:gd name="T11" fmla="*/ 239 h 1358"/>
                  <a:gd name="T12" fmla="*/ 433 w 1375"/>
                  <a:gd name="T13" fmla="*/ 337 h 1358"/>
                  <a:gd name="T14" fmla="*/ 408 w 1375"/>
                  <a:gd name="T15" fmla="*/ 459 h 1358"/>
                  <a:gd name="T16" fmla="*/ 389 w 1375"/>
                  <a:gd name="T17" fmla="*/ 625 h 1358"/>
                  <a:gd name="T18" fmla="*/ 369 w 1375"/>
                  <a:gd name="T19" fmla="*/ 758 h 1358"/>
                  <a:gd name="T20" fmla="*/ 315 w 1375"/>
                  <a:gd name="T21" fmla="*/ 821 h 1358"/>
                  <a:gd name="T22" fmla="*/ 232 w 1375"/>
                  <a:gd name="T23" fmla="*/ 775 h 1358"/>
                  <a:gd name="T24" fmla="*/ 182 w 1375"/>
                  <a:gd name="T25" fmla="*/ 683 h 1358"/>
                  <a:gd name="T26" fmla="*/ 0 w 1375"/>
                  <a:gd name="T27" fmla="*/ 746 h 1358"/>
                  <a:gd name="T28" fmla="*/ 7 w 1375"/>
                  <a:gd name="T29" fmla="*/ 774 h 1358"/>
                  <a:gd name="T30" fmla="*/ 31 w 1375"/>
                  <a:gd name="T31" fmla="*/ 850 h 1358"/>
                  <a:gd name="T32" fmla="*/ 63 w 1375"/>
                  <a:gd name="T33" fmla="*/ 935 h 1358"/>
                  <a:gd name="T34" fmla="*/ 98 w 1375"/>
                  <a:gd name="T35" fmla="*/ 991 h 1358"/>
                  <a:gd name="T36" fmla="*/ 142 w 1375"/>
                  <a:gd name="T37" fmla="*/ 1044 h 1358"/>
                  <a:gd name="T38" fmla="*/ 193 w 1375"/>
                  <a:gd name="T39" fmla="*/ 1091 h 1358"/>
                  <a:gd name="T40" fmla="*/ 241 w 1375"/>
                  <a:gd name="T41" fmla="*/ 1124 h 1358"/>
                  <a:gd name="T42" fmla="*/ 283 w 1375"/>
                  <a:gd name="T43" fmla="*/ 1140 h 1358"/>
                  <a:gd name="T44" fmla="*/ 328 w 1375"/>
                  <a:gd name="T45" fmla="*/ 1146 h 1358"/>
                  <a:gd name="T46" fmla="*/ 360 w 1375"/>
                  <a:gd name="T47" fmla="*/ 1140 h 1358"/>
                  <a:gd name="T48" fmla="*/ 418 w 1375"/>
                  <a:gd name="T49" fmla="*/ 1129 h 1358"/>
                  <a:gd name="T50" fmla="*/ 438 w 1375"/>
                  <a:gd name="T51" fmla="*/ 1141 h 1358"/>
                  <a:gd name="T52" fmla="*/ 453 w 1375"/>
                  <a:gd name="T53" fmla="*/ 1173 h 1358"/>
                  <a:gd name="T54" fmla="*/ 476 w 1375"/>
                  <a:gd name="T55" fmla="*/ 1216 h 1358"/>
                  <a:gd name="T56" fmla="*/ 521 w 1375"/>
                  <a:gd name="T57" fmla="*/ 1264 h 1358"/>
                  <a:gd name="T58" fmla="*/ 603 w 1375"/>
                  <a:gd name="T59" fmla="*/ 1311 h 1358"/>
                  <a:gd name="T60" fmla="*/ 734 w 1375"/>
                  <a:gd name="T61" fmla="*/ 1349 h 1358"/>
                  <a:gd name="T62" fmla="*/ 854 w 1375"/>
                  <a:gd name="T63" fmla="*/ 1358 h 1358"/>
                  <a:gd name="T64" fmla="*/ 956 w 1375"/>
                  <a:gd name="T65" fmla="*/ 1348 h 1358"/>
                  <a:gd name="T66" fmla="*/ 1029 w 1375"/>
                  <a:gd name="T67" fmla="*/ 1329 h 1358"/>
                  <a:gd name="T68" fmla="*/ 1071 w 1375"/>
                  <a:gd name="T69" fmla="*/ 1313 h 1358"/>
                  <a:gd name="T70" fmla="*/ 1094 w 1375"/>
                  <a:gd name="T71" fmla="*/ 1274 h 1358"/>
                  <a:gd name="T72" fmla="*/ 1151 w 1375"/>
                  <a:gd name="T73" fmla="*/ 1124 h 1358"/>
                  <a:gd name="T74" fmla="*/ 1230 w 1375"/>
                  <a:gd name="T75" fmla="*/ 909 h 1358"/>
                  <a:gd name="T76" fmla="*/ 1307 w 1375"/>
                  <a:gd name="T77" fmla="*/ 686 h 1358"/>
                  <a:gd name="T78" fmla="*/ 1361 w 1375"/>
                  <a:gd name="T79" fmla="*/ 508 h 1358"/>
                  <a:gd name="T80" fmla="*/ 1375 w 1375"/>
                  <a:gd name="T81" fmla="*/ 407 h 1358"/>
                  <a:gd name="T82" fmla="*/ 1364 w 1375"/>
                  <a:gd name="T83" fmla="*/ 291 h 1358"/>
                  <a:gd name="T84" fmla="*/ 1334 w 1375"/>
                  <a:gd name="T85" fmla="*/ 188 h 1358"/>
                  <a:gd name="T86" fmla="*/ 1287 w 1375"/>
                  <a:gd name="T87" fmla="*/ 117 h 1358"/>
                  <a:gd name="T88" fmla="*/ 1201 w 1375"/>
                  <a:gd name="T89" fmla="*/ 31 h 1358"/>
                  <a:gd name="T90" fmla="*/ 1143 w 1375"/>
                  <a:gd name="T91" fmla="*/ 2 h 1358"/>
                  <a:gd name="T92" fmla="*/ 1053 w 1375"/>
                  <a:gd name="T93" fmla="*/ 96 h 1358"/>
                  <a:gd name="T94" fmla="*/ 960 w 1375"/>
                  <a:gd name="T95" fmla="*/ 123 h 1358"/>
                  <a:gd name="T96" fmla="*/ 874 w 1375"/>
                  <a:gd name="T97" fmla="*/ 105 h 1358"/>
                  <a:gd name="T98" fmla="*/ 808 w 1375"/>
                  <a:gd name="T99" fmla="*/ 71 h 1358"/>
                  <a:gd name="T100" fmla="*/ 774 w 1375"/>
                  <a:gd name="T101" fmla="*/ 46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375" h="1358">
                    <a:moveTo>
                      <a:pt x="771" y="43"/>
                    </a:moveTo>
                    <a:lnTo>
                      <a:pt x="769" y="43"/>
                    </a:lnTo>
                    <a:lnTo>
                      <a:pt x="762" y="44"/>
                    </a:lnTo>
                    <a:lnTo>
                      <a:pt x="752" y="47"/>
                    </a:lnTo>
                    <a:lnTo>
                      <a:pt x="738" y="50"/>
                    </a:lnTo>
                    <a:lnTo>
                      <a:pt x="722" y="55"/>
                    </a:lnTo>
                    <a:lnTo>
                      <a:pt x="702" y="61"/>
                    </a:lnTo>
                    <a:lnTo>
                      <a:pt x="681" y="67"/>
                    </a:lnTo>
                    <a:lnTo>
                      <a:pt x="660" y="76"/>
                    </a:lnTo>
                    <a:lnTo>
                      <a:pt x="635" y="86"/>
                    </a:lnTo>
                    <a:lnTo>
                      <a:pt x="612" y="97"/>
                    </a:lnTo>
                    <a:lnTo>
                      <a:pt x="589" y="110"/>
                    </a:lnTo>
                    <a:lnTo>
                      <a:pt x="566" y="125"/>
                    </a:lnTo>
                    <a:lnTo>
                      <a:pt x="544" y="142"/>
                    </a:lnTo>
                    <a:lnTo>
                      <a:pt x="525" y="161"/>
                    </a:lnTo>
                    <a:lnTo>
                      <a:pt x="506" y="181"/>
                    </a:lnTo>
                    <a:lnTo>
                      <a:pt x="491" y="204"/>
                    </a:lnTo>
                    <a:lnTo>
                      <a:pt x="472" y="239"/>
                    </a:lnTo>
                    <a:lnTo>
                      <a:pt x="456" y="271"/>
                    </a:lnTo>
                    <a:lnTo>
                      <a:pt x="443" y="303"/>
                    </a:lnTo>
                    <a:lnTo>
                      <a:pt x="433" y="337"/>
                    </a:lnTo>
                    <a:lnTo>
                      <a:pt x="423" y="373"/>
                    </a:lnTo>
                    <a:lnTo>
                      <a:pt x="415" y="413"/>
                    </a:lnTo>
                    <a:lnTo>
                      <a:pt x="408" y="459"/>
                    </a:lnTo>
                    <a:lnTo>
                      <a:pt x="400" y="513"/>
                    </a:lnTo>
                    <a:lnTo>
                      <a:pt x="394" y="569"/>
                    </a:lnTo>
                    <a:lnTo>
                      <a:pt x="389" y="625"/>
                    </a:lnTo>
                    <a:lnTo>
                      <a:pt x="384" y="675"/>
                    </a:lnTo>
                    <a:lnTo>
                      <a:pt x="379" y="720"/>
                    </a:lnTo>
                    <a:lnTo>
                      <a:pt x="369" y="758"/>
                    </a:lnTo>
                    <a:lnTo>
                      <a:pt x="357" y="789"/>
                    </a:lnTo>
                    <a:lnTo>
                      <a:pt x="339" y="811"/>
                    </a:lnTo>
                    <a:lnTo>
                      <a:pt x="315" y="821"/>
                    </a:lnTo>
                    <a:lnTo>
                      <a:pt x="285" y="819"/>
                    </a:lnTo>
                    <a:lnTo>
                      <a:pt x="258" y="802"/>
                    </a:lnTo>
                    <a:lnTo>
                      <a:pt x="232" y="775"/>
                    </a:lnTo>
                    <a:lnTo>
                      <a:pt x="212" y="744"/>
                    </a:lnTo>
                    <a:lnTo>
                      <a:pt x="194" y="712"/>
                    </a:lnTo>
                    <a:lnTo>
                      <a:pt x="182" y="683"/>
                    </a:lnTo>
                    <a:lnTo>
                      <a:pt x="174" y="664"/>
                    </a:lnTo>
                    <a:lnTo>
                      <a:pt x="171" y="656"/>
                    </a:lnTo>
                    <a:lnTo>
                      <a:pt x="0" y="746"/>
                    </a:lnTo>
                    <a:lnTo>
                      <a:pt x="1" y="749"/>
                    </a:lnTo>
                    <a:lnTo>
                      <a:pt x="3" y="759"/>
                    </a:lnTo>
                    <a:lnTo>
                      <a:pt x="7" y="774"/>
                    </a:lnTo>
                    <a:lnTo>
                      <a:pt x="13" y="795"/>
                    </a:lnTo>
                    <a:lnTo>
                      <a:pt x="20" y="820"/>
                    </a:lnTo>
                    <a:lnTo>
                      <a:pt x="31" y="850"/>
                    </a:lnTo>
                    <a:lnTo>
                      <a:pt x="41" y="882"/>
                    </a:lnTo>
                    <a:lnTo>
                      <a:pt x="55" y="917"/>
                    </a:lnTo>
                    <a:lnTo>
                      <a:pt x="63" y="935"/>
                    </a:lnTo>
                    <a:lnTo>
                      <a:pt x="72" y="954"/>
                    </a:lnTo>
                    <a:lnTo>
                      <a:pt x="84" y="972"/>
                    </a:lnTo>
                    <a:lnTo>
                      <a:pt x="98" y="991"/>
                    </a:lnTo>
                    <a:lnTo>
                      <a:pt x="111" y="1009"/>
                    </a:lnTo>
                    <a:lnTo>
                      <a:pt x="126" y="1026"/>
                    </a:lnTo>
                    <a:lnTo>
                      <a:pt x="142" y="1044"/>
                    </a:lnTo>
                    <a:lnTo>
                      <a:pt x="159" y="1061"/>
                    </a:lnTo>
                    <a:lnTo>
                      <a:pt x="176" y="1076"/>
                    </a:lnTo>
                    <a:lnTo>
                      <a:pt x="193" y="1091"/>
                    </a:lnTo>
                    <a:lnTo>
                      <a:pt x="209" y="1103"/>
                    </a:lnTo>
                    <a:lnTo>
                      <a:pt x="225" y="1115"/>
                    </a:lnTo>
                    <a:lnTo>
                      <a:pt x="241" y="1124"/>
                    </a:lnTo>
                    <a:lnTo>
                      <a:pt x="256" y="1131"/>
                    </a:lnTo>
                    <a:lnTo>
                      <a:pt x="270" y="1137"/>
                    </a:lnTo>
                    <a:lnTo>
                      <a:pt x="283" y="1140"/>
                    </a:lnTo>
                    <a:lnTo>
                      <a:pt x="304" y="1144"/>
                    </a:lnTo>
                    <a:lnTo>
                      <a:pt x="318" y="1145"/>
                    </a:lnTo>
                    <a:lnTo>
                      <a:pt x="328" y="1146"/>
                    </a:lnTo>
                    <a:lnTo>
                      <a:pt x="337" y="1145"/>
                    </a:lnTo>
                    <a:lnTo>
                      <a:pt x="346" y="1143"/>
                    </a:lnTo>
                    <a:lnTo>
                      <a:pt x="360" y="1140"/>
                    </a:lnTo>
                    <a:lnTo>
                      <a:pt x="379" y="1136"/>
                    </a:lnTo>
                    <a:lnTo>
                      <a:pt x="406" y="1130"/>
                    </a:lnTo>
                    <a:lnTo>
                      <a:pt x="418" y="1129"/>
                    </a:lnTo>
                    <a:lnTo>
                      <a:pt x="426" y="1131"/>
                    </a:lnTo>
                    <a:lnTo>
                      <a:pt x="433" y="1136"/>
                    </a:lnTo>
                    <a:lnTo>
                      <a:pt x="438" y="1141"/>
                    </a:lnTo>
                    <a:lnTo>
                      <a:pt x="443" y="1151"/>
                    </a:lnTo>
                    <a:lnTo>
                      <a:pt x="448" y="1161"/>
                    </a:lnTo>
                    <a:lnTo>
                      <a:pt x="453" y="1173"/>
                    </a:lnTo>
                    <a:lnTo>
                      <a:pt x="459" y="1186"/>
                    </a:lnTo>
                    <a:lnTo>
                      <a:pt x="467" y="1200"/>
                    </a:lnTo>
                    <a:lnTo>
                      <a:pt x="476" y="1216"/>
                    </a:lnTo>
                    <a:lnTo>
                      <a:pt x="488" y="1231"/>
                    </a:lnTo>
                    <a:lnTo>
                      <a:pt x="503" y="1247"/>
                    </a:lnTo>
                    <a:lnTo>
                      <a:pt x="521" y="1264"/>
                    </a:lnTo>
                    <a:lnTo>
                      <a:pt x="543" y="1280"/>
                    </a:lnTo>
                    <a:lnTo>
                      <a:pt x="571" y="1296"/>
                    </a:lnTo>
                    <a:lnTo>
                      <a:pt x="603" y="1311"/>
                    </a:lnTo>
                    <a:lnTo>
                      <a:pt x="648" y="1328"/>
                    </a:lnTo>
                    <a:lnTo>
                      <a:pt x="692" y="1341"/>
                    </a:lnTo>
                    <a:lnTo>
                      <a:pt x="734" y="1349"/>
                    </a:lnTo>
                    <a:lnTo>
                      <a:pt x="776" y="1354"/>
                    </a:lnTo>
                    <a:lnTo>
                      <a:pt x="816" y="1358"/>
                    </a:lnTo>
                    <a:lnTo>
                      <a:pt x="854" y="1358"/>
                    </a:lnTo>
                    <a:lnTo>
                      <a:pt x="890" y="1356"/>
                    </a:lnTo>
                    <a:lnTo>
                      <a:pt x="924" y="1352"/>
                    </a:lnTo>
                    <a:lnTo>
                      <a:pt x="956" y="1348"/>
                    </a:lnTo>
                    <a:lnTo>
                      <a:pt x="983" y="1342"/>
                    </a:lnTo>
                    <a:lnTo>
                      <a:pt x="1009" y="1336"/>
                    </a:lnTo>
                    <a:lnTo>
                      <a:pt x="1029" y="1329"/>
                    </a:lnTo>
                    <a:lnTo>
                      <a:pt x="1048" y="1323"/>
                    </a:lnTo>
                    <a:lnTo>
                      <a:pt x="1062" y="1318"/>
                    </a:lnTo>
                    <a:lnTo>
                      <a:pt x="1071" y="1313"/>
                    </a:lnTo>
                    <a:lnTo>
                      <a:pt x="1077" y="1311"/>
                    </a:lnTo>
                    <a:lnTo>
                      <a:pt x="1082" y="1300"/>
                    </a:lnTo>
                    <a:lnTo>
                      <a:pt x="1094" y="1274"/>
                    </a:lnTo>
                    <a:lnTo>
                      <a:pt x="1110" y="1235"/>
                    </a:lnTo>
                    <a:lnTo>
                      <a:pt x="1129" y="1184"/>
                    </a:lnTo>
                    <a:lnTo>
                      <a:pt x="1151" y="1124"/>
                    </a:lnTo>
                    <a:lnTo>
                      <a:pt x="1177" y="1057"/>
                    </a:lnTo>
                    <a:lnTo>
                      <a:pt x="1203" y="985"/>
                    </a:lnTo>
                    <a:lnTo>
                      <a:pt x="1230" y="909"/>
                    </a:lnTo>
                    <a:lnTo>
                      <a:pt x="1256" y="833"/>
                    </a:lnTo>
                    <a:lnTo>
                      <a:pt x="1283" y="757"/>
                    </a:lnTo>
                    <a:lnTo>
                      <a:pt x="1307" y="686"/>
                    </a:lnTo>
                    <a:lnTo>
                      <a:pt x="1328" y="618"/>
                    </a:lnTo>
                    <a:lnTo>
                      <a:pt x="1346" y="559"/>
                    </a:lnTo>
                    <a:lnTo>
                      <a:pt x="1361" y="508"/>
                    </a:lnTo>
                    <a:lnTo>
                      <a:pt x="1370" y="469"/>
                    </a:lnTo>
                    <a:lnTo>
                      <a:pt x="1375" y="444"/>
                    </a:lnTo>
                    <a:lnTo>
                      <a:pt x="1375" y="407"/>
                    </a:lnTo>
                    <a:lnTo>
                      <a:pt x="1374" y="368"/>
                    </a:lnTo>
                    <a:lnTo>
                      <a:pt x="1370" y="329"/>
                    </a:lnTo>
                    <a:lnTo>
                      <a:pt x="1364" y="291"/>
                    </a:lnTo>
                    <a:lnTo>
                      <a:pt x="1356" y="254"/>
                    </a:lnTo>
                    <a:lnTo>
                      <a:pt x="1346" y="219"/>
                    </a:lnTo>
                    <a:lnTo>
                      <a:pt x="1334" y="188"/>
                    </a:lnTo>
                    <a:lnTo>
                      <a:pt x="1322" y="162"/>
                    </a:lnTo>
                    <a:lnTo>
                      <a:pt x="1308" y="143"/>
                    </a:lnTo>
                    <a:lnTo>
                      <a:pt x="1287" y="117"/>
                    </a:lnTo>
                    <a:lnTo>
                      <a:pt x="1260" y="87"/>
                    </a:lnTo>
                    <a:lnTo>
                      <a:pt x="1231" y="57"/>
                    </a:lnTo>
                    <a:lnTo>
                      <a:pt x="1201" y="31"/>
                    </a:lnTo>
                    <a:lnTo>
                      <a:pt x="1174" y="10"/>
                    </a:lnTo>
                    <a:lnTo>
                      <a:pt x="1155" y="0"/>
                    </a:lnTo>
                    <a:lnTo>
                      <a:pt x="1143" y="2"/>
                    </a:lnTo>
                    <a:lnTo>
                      <a:pt x="1115" y="42"/>
                    </a:lnTo>
                    <a:lnTo>
                      <a:pt x="1085" y="73"/>
                    </a:lnTo>
                    <a:lnTo>
                      <a:pt x="1053" y="96"/>
                    </a:lnTo>
                    <a:lnTo>
                      <a:pt x="1022" y="111"/>
                    </a:lnTo>
                    <a:lnTo>
                      <a:pt x="990" y="119"/>
                    </a:lnTo>
                    <a:lnTo>
                      <a:pt x="960" y="123"/>
                    </a:lnTo>
                    <a:lnTo>
                      <a:pt x="930" y="120"/>
                    </a:lnTo>
                    <a:lnTo>
                      <a:pt x="901" y="114"/>
                    </a:lnTo>
                    <a:lnTo>
                      <a:pt x="874" y="105"/>
                    </a:lnTo>
                    <a:lnTo>
                      <a:pt x="850" y="95"/>
                    </a:lnTo>
                    <a:lnTo>
                      <a:pt x="828" y="82"/>
                    </a:lnTo>
                    <a:lnTo>
                      <a:pt x="808" y="71"/>
                    </a:lnTo>
                    <a:lnTo>
                      <a:pt x="793" y="61"/>
                    </a:lnTo>
                    <a:lnTo>
                      <a:pt x="782" y="51"/>
                    </a:lnTo>
                    <a:lnTo>
                      <a:pt x="774" y="46"/>
                    </a:lnTo>
                    <a:lnTo>
                      <a:pt x="771" y="43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v-SE"/>
              </a:p>
            </p:txBody>
          </p:sp>
          <p:sp>
            <p:nvSpPr>
              <p:cNvPr id="15" name="Freeform 14"/>
              <p:cNvSpPr>
                <a:spLocks/>
              </p:cNvSpPr>
              <p:nvPr/>
            </p:nvSpPr>
            <p:spPr bwMode="auto">
              <a:xfrm>
                <a:off x="1039" y="1657"/>
                <a:ext cx="541" cy="662"/>
              </a:xfrm>
              <a:custGeom>
                <a:avLst/>
                <a:gdLst>
                  <a:gd name="T0" fmla="*/ 22 w 1081"/>
                  <a:gd name="T1" fmla="*/ 187 h 1325"/>
                  <a:gd name="T2" fmla="*/ 69 w 1081"/>
                  <a:gd name="T3" fmla="*/ 1059 h 1325"/>
                  <a:gd name="T4" fmla="*/ 330 w 1081"/>
                  <a:gd name="T5" fmla="*/ 1064 h 1325"/>
                  <a:gd name="T6" fmla="*/ 330 w 1081"/>
                  <a:gd name="T7" fmla="*/ 1090 h 1325"/>
                  <a:gd name="T8" fmla="*/ 0 w 1081"/>
                  <a:gd name="T9" fmla="*/ 1122 h 1325"/>
                  <a:gd name="T10" fmla="*/ 0 w 1081"/>
                  <a:gd name="T11" fmla="*/ 1218 h 1325"/>
                  <a:gd name="T12" fmla="*/ 272 w 1081"/>
                  <a:gd name="T13" fmla="*/ 1325 h 1325"/>
                  <a:gd name="T14" fmla="*/ 1017 w 1081"/>
                  <a:gd name="T15" fmla="*/ 1165 h 1325"/>
                  <a:gd name="T16" fmla="*/ 1017 w 1081"/>
                  <a:gd name="T17" fmla="*/ 1106 h 1325"/>
                  <a:gd name="T18" fmla="*/ 783 w 1081"/>
                  <a:gd name="T19" fmla="*/ 1064 h 1325"/>
                  <a:gd name="T20" fmla="*/ 783 w 1081"/>
                  <a:gd name="T21" fmla="*/ 1016 h 1325"/>
                  <a:gd name="T22" fmla="*/ 1054 w 1081"/>
                  <a:gd name="T23" fmla="*/ 920 h 1325"/>
                  <a:gd name="T24" fmla="*/ 1081 w 1081"/>
                  <a:gd name="T25" fmla="*/ 21 h 1325"/>
                  <a:gd name="T26" fmla="*/ 192 w 1081"/>
                  <a:gd name="T27" fmla="*/ 0 h 1325"/>
                  <a:gd name="T28" fmla="*/ 22 w 1081"/>
                  <a:gd name="T29" fmla="*/ 187 h 1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81" h="1325">
                    <a:moveTo>
                      <a:pt x="22" y="187"/>
                    </a:moveTo>
                    <a:lnTo>
                      <a:pt x="69" y="1059"/>
                    </a:lnTo>
                    <a:lnTo>
                      <a:pt x="330" y="1064"/>
                    </a:lnTo>
                    <a:lnTo>
                      <a:pt x="330" y="1090"/>
                    </a:lnTo>
                    <a:lnTo>
                      <a:pt x="0" y="1122"/>
                    </a:lnTo>
                    <a:lnTo>
                      <a:pt x="0" y="1218"/>
                    </a:lnTo>
                    <a:lnTo>
                      <a:pt x="272" y="1325"/>
                    </a:lnTo>
                    <a:lnTo>
                      <a:pt x="1017" y="1165"/>
                    </a:lnTo>
                    <a:lnTo>
                      <a:pt x="1017" y="1106"/>
                    </a:lnTo>
                    <a:lnTo>
                      <a:pt x="783" y="1064"/>
                    </a:lnTo>
                    <a:lnTo>
                      <a:pt x="783" y="1016"/>
                    </a:lnTo>
                    <a:lnTo>
                      <a:pt x="1054" y="920"/>
                    </a:lnTo>
                    <a:lnTo>
                      <a:pt x="1081" y="21"/>
                    </a:lnTo>
                    <a:lnTo>
                      <a:pt x="192" y="0"/>
                    </a:lnTo>
                    <a:lnTo>
                      <a:pt x="22" y="187"/>
                    </a:lnTo>
                    <a:close/>
                  </a:path>
                </a:pathLst>
              </a:custGeom>
              <a:solidFill>
                <a:srgbClr val="D8D8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v-SE"/>
              </a:p>
            </p:txBody>
          </p:sp>
          <p:sp>
            <p:nvSpPr>
              <p:cNvPr id="16" name="Freeform 15"/>
              <p:cNvSpPr>
                <a:spLocks/>
              </p:cNvSpPr>
              <p:nvPr/>
            </p:nvSpPr>
            <p:spPr bwMode="auto">
              <a:xfrm>
                <a:off x="1122" y="2229"/>
                <a:ext cx="476" cy="189"/>
              </a:xfrm>
              <a:custGeom>
                <a:avLst/>
                <a:gdLst>
                  <a:gd name="T0" fmla="*/ 4 w 952"/>
                  <a:gd name="T1" fmla="*/ 149 h 378"/>
                  <a:gd name="T2" fmla="*/ 0 w 952"/>
                  <a:gd name="T3" fmla="*/ 224 h 378"/>
                  <a:gd name="T4" fmla="*/ 367 w 952"/>
                  <a:gd name="T5" fmla="*/ 378 h 378"/>
                  <a:gd name="T6" fmla="*/ 930 w 952"/>
                  <a:gd name="T7" fmla="*/ 212 h 378"/>
                  <a:gd name="T8" fmla="*/ 952 w 952"/>
                  <a:gd name="T9" fmla="*/ 43 h 378"/>
                  <a:gd name="T10" fmla="*/ 824 w 952"/>
                  <a:gd name="T11" fmla="*/ 0 h 378"/>
                  <a:gd name="T12" fmla="*/ 4 w 952"/>
                  <a:gd name="T13" fmla="*/ 149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52" h="378">
                    <a:moveTo>
                      <a:pt x="4" y="149"/>
                    </a:moveTo>
                    <a:lnTo>
                      <a:pt x="0" y="224"/>
                    </a:lnTo>
                    <a:lnTo>
                      <a:pt x="367" y="378"/>
                    </a:lnTo>
                    <a:lnTo>
                      <a:pt x="930" y="212"/>
                    </a:lnTo>
                    <a:lnTo>
                      <a:pt x="952" y="43"/>
                    </a:lnTo>
                    <a:lnTo>
                      <a:pt x="824" y="0"/>
                    </a:lnTo>
                    <a:lnTo>
                      <a:pt x="4" y="149"/>
                    </a:lnTo>
                    <a:close/>
                  </a:path>
                </a:pathLst>
              </a:cu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v-SE"/>
              </a:p>
            </p:txBody>
          </p:sp>
          <p:sp>
            <p:nvSpPr>
              <p:cNvPr id="17" name="Freeform 16"/>
              <p:cNvSpPr>
                <a:spLocks/>
              </p:cNvSpPr>
              <p:nvPr/>
            </p:nvSpPr>
            <p:spPr bwMode="auto">
              <a:xfrm>
                <a:off x="1506" y="2242"/>
                <a:ext cx="92" cy="125"/>
              </a:xfrm>
              <a:custGeom>
                <a:avLst/>
                <a:gdLst>
                  <a:gd name="T0" fmla="*/ 6 w 184"/>
                  <a:gd name="T1" fmla="*/ 70 h 250"/>
                  <a:gd name="T2" fmla="*/ 7 w 184"/>
                  <a:gd name="T3" fmla="*/ 76 h 250"/>
                  <a:gd name="T4" fmla="*/ 5 w 184"/>
                  <a:gd name="T5" fmla="*/ 84 h 250"/>
                  <a:gd name="T6" fmla="*/ 3 w 184"/>
                  <a:gd name="T7" fmla="*/ 93 h 250"/>
                  <a:gd name="T8" fmla="*/ 7 w 184"/>
                  <a:gd name="T9" fmla="*/ 102 h 250"/>
                  <a:gd name="T10" fmla="*/ 18 w 184"/>
                  <a:gd name="T11" fmla="*/ 115 h 250"/>
                  <a:gd name="T12" fmla="*/ 31 w 184"/>
                  <a:gd name="T13" fmla="*/ 126 h 250"/>
                  <a:gd name="T14" fmla="*/ 44 w 184"/>
                  <a:gd name="T15" fmla="*/ 138 h 250"/>
                  <a:gd name="T16" fmla="*/ 57 w 184"/>
                  <a:gd name="T17" fmla="*/ 148 h 250"/>
                  <a:gd name="T18" fmla="*/ 69 w 184"/>
                  <a:gd name="T19" fmla="*/ 157 h 250"/>
                  <a:gd name="T20" fmla="*/ 78 w 184"/>
                  <a:gd name="T21" fmla="*/ 164 h 250"/>
                  <a:gd name="T22" fmla="*/ 85 w 184"/>
                  <a:gd name="T23" fmla="*/ 169 h 250"/>
                  <a:gd name="T24" fmla="*/ 87 w 184"/>
                  <a:gd name="T25" fmla="*/ 170 h 250"/>
                  <a:gd name="T26" fmla="*/ 142 w 184"/>
                  <a:gd name="T27" fmla="*/ 250 h 250"/>
                  <a:gd name="T28" fmla="*/ 184 w 184"/>
                  <a:gd name="T29" fmla="*/ 42 h 250"/>
                  <a:gd name="T30" fmla="*/ 72 w 184"/>
                  <a:gd name="T31" fmla="*/ 0 h 250"/>
                  <a:gd name="T32" fmla="*/ 68 w 184"/>
                  <a:gd name="T33" fmla="*/ 1 h 250"/>
                  <a:gd name="T34" fmla="*/ 57 w 184"/>
                  <a:gd name="T35" fmla="*/ 4 h 250"/>
                  <a:gd name="T36" fmla="*/ 44 w 184"/>
                  <a:gd name="T37" fmla="*/ 11 h 250"/>
                  <a:gd name="T38" fmla="*/ 29 w 184"/>
                  <a:gd name="T39" fmla="*/ 19 h 250"/>
                  <a:gd name="T40" fmla="*/ 14 w 184"/>
                  <a:gd name="T41" fmla="*/ 30 h 250"/>
                  <a:gd name="T42" fmla="*/ 5 w 184"/>
                  <a:gd name="T43" fmla="*/ 41 h 250"/>
                  <a:gd name="T44" fmla="*/ 0 w 184"/>
                  <a:gd name="T45" fmla="*/ 55 h 250"/>
                  <a:gd name="T46" fmla="*/ 6 w 184"/>
                  <a:gd name="T47" fmla="*/ 7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4" h="250">
                    <a:moveTo>
                      <a:pt x="6" y="70"/>
                    </a:moveTo>
                    <a:lnTo>
                      <a:pt x="7" y="76"/>
                    </a:lnTo>
                    <a:lnTo>
                      <a:pt x="5" y="84"/>
                    </a:lnTo>
                    <a:lnTo>
                      <a:pt x="3" y="93"/>
                    </a:lnTo>
                    <a:lnTo>
                      <a:pt x="7" y="102"/>
                    </a:lnTo>
                    <a:lnTo>
                      <a:pt x="18" y="115"/>
                    </a:lnTo>
                    <a:lnTo>
                      <a:pt x="31" y="126"/>
                    </a:lnTo>
                    <a:lnTo>
                      <a:pt x="44" y="138"/>
                    </a:lnTo>
                    <a:lnTo>
                      <a:pt x="57" y="148"/>
                    </a:lnTo>
                    <a:lnTo>
                      <a:pt x="69" y="157"/>
                    </a:lnTo>
                    <a:lnTo>
                      <a:pt x="78" y="164"/>
                    </a:lnTo>
                    <a:lnTo>
                      <a:pt x="85" y="169"/>
                    </a:lnTo>
                    <a:lnTo>
                      <a:pt x="87" y="170"/>
                    </a:lnTo>
                    <a:lnTo>
                      <a:pt x="142" y="250"/>
                    </a:lnTo>
                    <a:lnTo>
                      <a:pt x="184" y="42"/>
                    </a:lnTo>
                    <a:lnTo>
                      <a:pt x="72" y="0"/>
                    </a:lnTo>
                    <a:lnTo>
                      <a:pt x="68" y="1"/>
                    </a:lnTo>
                    <a:lnTo>
                      <a:pt x="57" y="4"/>
                    </a:lnTo>
                    <a:lnTo>
                      <a:pt x="44" y="11"/>
                    </a:lnTo>
                    <a:lnTo>
                      <a:pt x="29" y="19"/>
                    </a:lnTo>
                    <a:lnTo>
                      <a:pt x="14" y="30"/>
                    </a:lnTo>
                    <a:lnTo>
                      <a:pt x="5" y="41"/>
                    </a:lnTo>
                    <a:lnTo>
                      <a:pt x="0" y="55"/>
                    </a:lnTo>
                    <a:lnTo>
                      <a:pt x="6" y="70"/>
                    </a:lnTo>
                    <a:close/>
                  </a:path>
                </a:pathLst>
              </a:custGeom>
              <a:solidFill>
                <a:srgbClr val="F2CC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v-SE"/>
              </a:p>
            </p:txBody>
          </p:sp>
          <p:sp>
            <p:nvSpPr>
              <p:cNvPr id="18" name="Freeform 17"/>
              <p:cNvSpPr>
                <a:spLocks/>
              </p:cNvSpPr>
              <p:nvPr/>
            </p:nvSpPr>
            <p:spPr bwMode="auto">
              <a:xfrm>
                <a:off x="1337" y="2270"/>
                <a:ext cx="144" cy="161"/>
              </a:xfrm>
              <a:custGeom>
                <a:avLst/>
                <a:gdLst>
                  <a:gd name="T0" fmla="*/ 12 w 288"/>
                  <a:gd name="T1" fmla="*/ 76 h 321"/>
                  <a:gd name="T2" fmla="*/ 29 w 288"/>
                  <a:gd name="T3" fmla="*/ 123 h 321"/>
                  <a:gd name="T4" fmla="*/ 32 w 288"/>
                  <a:gd name="T5" fmla="*/ 170 h 321"/>
                  <a:gd name="T6" fmla="*/ 30 w 288"/>
                  <a:gd name="T7" fmla="*/ 215 h 321"/>
                  <a:gd name="T8" fmla="*/ 33 w 288"/>
                  <a:gd name="T9" fmla="*/ 264 h 321"/>
                  <a:gd name="T10" fmla="*/ 49 w 288"/>
                  <a:gd name="T11" fmla="*/ 304 h 321"/>
                  <a:gd name="T12" fmla="*/ 85 w 288"/>
                  <a:gd name="T13" fmla="*/ 321 h 321"/>
                  <a:gd name="T14" fmla="*/ 137 w 288"/>
                  <a:gd name="T15" fmla="*/ 303 h 321"/>
                  <a:gd name="T16" fmla="*/ 190 w 288"/>
                  <a:gd name="T17" fmla="*/ 269 h 321"/>
                  <a:gd name="T18" fmla="*/ 225 w 288"/>
                  <a:gd name="T19" fmla="*/ 242 h 321"/>
                  <a:gd name="T20" fmla="*/ 232 w 288"/>
                  <a:gd name="T21" fmla="*/ 234 h 321"/>
                  <a:gd name="T22" fmla="*/ 248 w 288"/>
                  <a:gd name="T23" fmla="*/ 208 h 321"/>
                  <a:gd name="T24" fmla="*/ 269 w 288"/>
                  <a:gd name="T25" fmla="*/ 171 h 321"/>
                  <a:gd name="T26" fmla="*/ 286 w 288"/>
                  <a:gd name="T27" fmla="*/ 139 h 321"/>
                  <a:gd name="T28" fmla="*/ 288 w 288"/>
                  <a:gd name="T29" fmla="*/ 104 h 321"/>
                  <a:gd name="T30" fmla="*/ 275 w 288"/>
                  <a:gd name="T31" fmla="*/ 22 h 321"/>
                  <a:gd name="T32" fmla="*/ 246 w 288"/>
                  <a:gd name="T33" fmla="*/ 3 h 321"/>
                  <a:gd name="T34" fmla="*/ 231 w 288"/>
                  <a:gd name="T35" fmla="*/ 21 h 321"/>
                  <a:gd name="T36" fmla="*/ 222 w 288"/>
                  <a:gd name="T37" fmla="*/ 45 h 321"/>
                  <a:gd name="T38" fmla="*/ 218 w 288"/>
                  <a:gd name="T39" fmla="*/ 63 h 321"/>
                  <a:gd name="T40" fmla="*/ 217 w 288"/>
                  <a:gd name="T41" fmla="*/ 64 h 321"/>
                  <a:gd name="T42" fmla="*/ 209 w 288"/>
                  <a:gd name="T43" fmla="*/ 49 h 321"/>
                  <a:gd name="T44" fmla="*/ 197 w 288"/>
                  <a:gd name="T45" fmla="*/ 28 h 321"/>
                  <a:gd name="T46" fmla="*/ 186 w 288"/>
                  <a:gd name="T47" fmla="*/ 8 h 321"/>
                  <a:gd name="T48" fmla="*/ 178 w 288"/>
                  <a:gd name="T49" fmla="*/ 1 h 321"/>
                  <a:gd name="T50" fmla="*/ 159 w 288"/>
                  <a:gd name="T51" fmla="*/ 1 h 321"/>
                  <a:gd name="T52" fmla="*/ 132 w 288"/>
                  <a:gd name="T53" fmla="*/ 5 h 321"/>
                  <a:gd name="T54" fmla="*/ 99 w 288"/>
                  <a:gd name="T55" fmla="*/ 11 h 321"/>
                  <a:gd name="T56" fmla="*/ 65 w 288"/>
                  <a:gd name="T57" fmla="*/ 20 h 321"/>
                  <a:gd name="T58" fmla="*/ 34 w 288"/>
                  <a:gd name="T59" fmla="*/ 30 h 321"/>
                  <a:gd name="T60" fmla="*/ 11 w 288"/>
                  <a:gd name="T61" fmla="*/ 40 h 321"/>
                  <a:gd name="T62" fmla="*/ 0 w 288"/>
                  <a:gd name="T63" fmla="*/ 52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88" h="321">
                    <a:moveTo>
                      <a:pt x="0" y="56"/>
                    </a:moveTo>
                    <a:lnTo>
                      <a:pt x="12" y="76"/>
                    </a:lnTo>
                    <a:lnTo>
                      <a:pt x="22" y="98"/>
                    </a:lnTo>
                    <a:lnTo>
                      <a:pt x="29" y="123"/>
                    </a:lnTo>
                    <a:lnTo>
                      <a:pt x="33" y="152"/>
                    </a:lnTo>
                    <a:lnTo>
                      <a:pt x="32" y="170"/>
                    </a:lnTo>
                    <a:lnTo>
                      <a:pt x="30" y="192"/>
                    </a:lnTo>
                    <a:lnTo>
                      <a:pt x="30" y="215"/>
                    </a:lnTo>
                    <a:lnTo>
                      <a:pt x="30" y="241"/>
                    </a:lnTo>
                    <a:lnTo>
                      <a:pt x="33" y="264"/>
                    </a:lnTo>
                    <a:lnTo>
                      <a:pt x="38" y="285"/>
                    </a:lnTo>
                    <a:lnTo>
                      <a:pt x="49" y="304"/>
                    </a:lnTo>
                    <a:lnTo>
                      <a:pt x="64" y="317"/>
                    </a:lnTo>
                    <a:lnTo>
                      <a:pt x="85" y="321"/>
                    </a:lnTo>
                    <a:lnTo>
                      <a:pt x="110" y="315"/>
                    </a:lnTo>
                    <a:lnTo>
                      <a:pt x="137" y="303"/>
                    </a:lnTo>
                    <a:lnTo>
                      <a:pt x="165" y="287"/>
                    </a:lnTo>
                    <a:lnTo>
                      <a:pt x="190" y="269"/>
                    </a:lnTo>
                    <a:lnTo>
                      <a:pt x="210" y="253"/>
                    </a:lnTo>
                    <a:lnTo>
                      <a:pt x="225" y="242"/>
                    </a:lnTo>
                    <a:lnTo>
                      <a:pt x="230" y="237"/>
                    </a:lnTo>
                    <a:lnTo>
                      <a:pt x="232" y="234"/>
                    </a:lnTo>
                    <a:lnTo>
                      <a:pt x="239" y="223"/>
                    </a:lnTo>
                    <a:lnTo>
                      <a:pt x="248" y="208"/>
                    </a:lnTo>
                    <a:lnTo>
                      <a:pt x="258" y="190"/>
                    </a:lnTo>
                    <a:lnTo>
                      <a:pt x="269" y="171"/>
                    </a:lnTo>
                    <a:lnTo>
                      <a:pt x="279" y="154"/>
                    </a:lnTo>
                    <a:lnTo>
                      <a:pt x="286" y="139"/>
                    </a:lnTo>
                    <a:lnTo>
                      <a:pt x="288" y="130"/>
                    </a:lnTo>
                    <a:lnTo>
                      <a:pt x="288" y="104"/>
                    </a:lnTo>
                    <a:lnTo>
                      <a:pt x="285" y="62"/>
                    </a:lnTo>
                    <a:lnTo>
                      <a:pt x="275" y="22"/>
                    </a:lnTo>
                    <a:lnTo>
                      <a:pt x="256" y="2"/>
                    </a:lnTo>
                    <a:lnTo>
                      <a:pt x="246" y="3"/>
                    </a:lnTo>
                    <a:lnTo>
                      <a:pt x="237" y="10"/>
                    </a:lnTo>
                    <a:lnTo>
                      <a:pt x="231" y="21"/>
                    </a:lnTo>
                    <a:lnTo>
                      <a:pt x="225" y="32"/>
                    </a:lnTo>
                    <a:lnTo>
                      <a:pt x="222" y="45"/>
                    </a:lnTo>
                    <a:lnTo>
                      <a:pt x="219" y="56"/>
                    </a:lnTo>
                    <a:lnTo>
                      <a:pt x="218" y="63"/>
                    </a:lnTo>
                    <a:lnTo>
                      <a:pt x="218" y="67"/>
                    </a:lnTo>
                    <a:lnTo>
                      <a:pt x="217" y="64"/>
                    </a:lnTo>
                    <a:lnTo>
                      <a:pt x="214" y="59"/>
                    </a:lnTo>
                    <a:lnTo>
                      <a:pt x="209" y="49"/>
                    </a:lnTo>
                    <a:lnTo>
                      <a:pt x="203" y="39"/>
                    </a:lnTo>
                    <a:lnTo>
                      <a:pt x="197" y="28"/>
                    </a:lnTo>
                    <a:lnTo>
                      <a:pt x="192" y="17"/>
                    </a:lnTo>
                    <a:lnTo>
                      <a:pt x="186" y="8"/>
                    </a:lnTo>
                    <a:lnTo>
                      <a:pt x="181" y="2"/>
                    </a:lnTo>
                    <a:lnTo>
                      <a:pt x="178" y="1"/>
                    </a:lnTo>
                    <a:lnTo>
                      <a:pt x="170" y="0"/>
                    </a:lnTo>
                    <a:lnTo>
                      <a:pt x="159" y="1"/>
                    </a:lnTo>
                    <a:lnTo>
                      <a:pt x="147" y="2"/>
                    </a:lnTo>
                    <a:lnTo>
                      <a:pt x="132" y="5"/>
                    </a:lnTo>
                    <a:lnTo>
                      <a:pt x="116" y="8"/>
                    </a:lnTo>
                    <a:lnTo>
                      <a:pt x="99" y="11"/>
                    </a:lnTo>
                    <a:lnTo>
                      <a:pt x="82" y="15"/>
                    </a:lnTo>
                    <a:lnTo>
                      <a:pt x="65" y="20"/>
                    </a:lnTo>
                    <a:lnTo>
                      <a:pt x="49" y="25"/>
                    </a:lnTo>
                    <a:lnTo>
                      <a:pt x="34" y="30"/>
                    </a:lnTo>
                    <a:lnTo>
                      <a:pt x="21" y="36"/>
                    </a:lnTo>
                    <a:lnTo>
                      <a:pt x="11" y="40"/>
                    </a:lnTo>
                    <a:lnTo>
                      <a:pt x="4" y="46"/>
                    </a:lnTo>
                    <a:lnTo>
                      <a:pt x="0" y="52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rgbClr val="F2CC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v-SE"/>
              </a:p>
            </p:txBody>
          </p:sp>
          <p:sp>
            <p:nvSpPr>
              <p:cNvPr id="19" name="Freeform 18"/>
              <p:cNvSpPr>
                <a:spLocks/>
              </p:cNvSpPr>
              <p:nvPr/>
            </p:nvSpPr>
            <p:spPr bwMode="auto">
              <a:xfrm>
                <a:off x="1698" y="2296"/>
                <a:ext cx="394" cy="380"/>
              </a:xfrm>
              <a:custGeom>
                <a:avLst/>
                <a:gdLst>
                  <a:gd name="T0" fmla="*/ 115 w 787"/>
                  <a:gd name="T1" fmla="*/ 102 h 759"/>
                  <a:gd name="T2" fmla="*/ 80 w 787"/>
                  <a:gd name="T3" fmla="*/ 146 h 759"/>
                  <a:gd name="T4" fmla="*/ 50 w 787"/>
                  <a:gd name="T5" fmla="*/ 204 h 759"/>
                  <a:gd name="T6" fmla="*/ 31 w 787"/>
                  <a:gd name="T7" fmla="*/ 260 h 759"/>
                  <a:gd name="T8" fmla="*/ 16 w 787"/>
                  <a:gd name="T9" fmla="*/ 381 h 759"/>
                  <a:gd name="T10" fmla="*/ 2 w 787"/>
                  <a:gd name="T11" fmla="*/ 548 h 759"/>
                  <a:gd name="T12" fmla="*/ 1 w 787"/>
                  <a:gd name="T13" fmla="*/ 582 h 759"/>
                  <a:gd name="T14" fmla="*/ 11 w 787"/>
                  <a:gd name="T15" fmla="*/ 618 h 759"/>
                  <a:gd name="T16" fmla="*/ 36 w 787"/>
                  <a:gd name="T17" fmla="*/ 671 h 759"/>
                  <a:gd name="T18" fmla="*/ 85 w 787"/>
                  <a:gd name="T19" fmla="*/ 719 h 759"/>
                  <a:gd name="T20" fmla="*/ 145 w 787"/>
                  <a:gd name="T21" fmla="*/ 745 h 759"/>
                  <a:gd name="T22" fmla="*/ 197 w 787"/>
                  <a:gd name="T23" fmla="*/ 755 h 759"/>
                  <a:gd name="T24" fmla="*/ 243 w 787"/>
                  <a:gd name="T25" fmla="*/ 759 h 759"/>
                  <a:gd name="T26" fmla="*/ 285 w 787"/>
                  <a:gd name="T27" fmla="*/ 756 h 759"/>
                  <a:gd name="T28" fmla="*/ 320 w 787"/>
                  <a:gd name="T29" fmla="*/ 750 h 759"/>
                  <a:gd name="T30" fmla="*/ 349 w 787"/>
                  <a:gd name="T31" fmla="*/ 744 h 759"/>
                  <a:gd name="T32" fmla="*/ 368 w 787"/>
                  <a:gd name="T33" fmla="*/ 737 h 759"/>
                  <a:gd name="T34" fmla="*/ 378 w 787"/>
                  <a:gd name="T35" fmla="*/ 733 h 759"/>
                  <a:gd name="T36" fmla="*/ 383 w 787"/>
                  <a:gd name="T37" fmla="*/ 731 h 759"/>
                  <a:gd name="T38" fmla="*/ 411 w 787"/>
                  <a:gd name="T39" fmla="*/ 722 h 759"/>
                  <a:gd name="T40" fmla="*/ 457 w 787"/>
                  <a:gd name="T41" fmla="*/ 706 h 759"/>
                  <a:gd name="T42" fmla="*/ 517 w 787"/>
                  <a:gd name="T43" fmla="*/ 685 h 759"/>
                  <a:gd name="T44" fmla="*/ 580 w 787"/>
                  <a:gd name="T45" fmla="*/ 662 h 759"/>
                  <a:gd name="T46" fmla="*/ 641 w 787"/>
                  <a:gd name="T47" fmla="*/ 638 h 759"/>
                  <a:gd name="T48" fmla="*/ 692 w 787"/>
                  <a:gd name="T49" fmla="*/ 615 h 759"/>
                  <a:gd name="T50" fmla="*/ 724 w 787"/>
                  <a:gd name="T51" fmla="*/ 596 h 759"/>
                  <a:gd name="T52" fmla="*/ 749 w 787"/>
                  <a:gd name="T53" fmla="*/ 541 h 759"/>
                  <a:gd name="T54" fmla="*/ 777 w 787"/>
                  <a:gd name="T55" fmla="*/ 404 h 759"/>
                  <a:gd name="T56" fmla="*/ 787 w 787"/>
                  <a:gd name="T57" fmla="*/ 246 h 759"/>
                  <a:gd name="T58" fmla="*/ 774 w 787"/>
                  <a:gd name="T59" fmla="*/ 117 h 759"/>
                  <a:gd name="T60" fmla="*/ 732 w 787"/>
                  <a:gd name="T61" fmla="*/ 52 h 759"/>
                  <a:gd name="T62" fmla="*/ 687 w 787"/>
                  <a:gd name="T63" fmla="*/ 18 h 759"/>
                  <a:gd name="T64" fmla="*/ 651 w 787"/>
                  <a:gd name="T65" fmla="*/ 3 h 759"/>
                  <a:gd name="T66" fmla="*/ 631 w 787"/>
                  <a:gd name="T67" fmla="*/ 0 h 759"/>
                  <a:gd name="T68" fmla="*/ 626 w 787"/>
                  <a:gd name="T69" fmla="*/ 0 h 759"/>
                  <a:gd name="T70" fmla="*/ 611 w 787"/>
                  <a:gd name="T71" fmla="*/ 0 h 759"/>
                  <a:gd name="T72" fmla="*/ 582 w 787"/>
                  <a:gd name="T73" fmla="*/ 1 h 759"/>
                  <a:gd name="T74" fmla="*/ 544 w 787"/>
                  <a:gd name="T75" fmla="*/ 2 h 759"/>
                  <a:gd name="T76" fmla="*/ 497 w 787"/>
                  <a:gd name="T77" fmla="*/ 6 h 759"/>
                  <a:gd name="T78" fmla="*/ 445 w 787"/>
                  <a:gd name="T79" fmla="*/ 10 h 759"/>
                  <a:gd name="T80" fmla="*/ 391 w 787"/>
                  <a:gd name="T81" fmla="*/ 17 h 759"/>
                  <a:gd name="T82" fmla="*/ 337 w 787"/>
                  <a:gd name="T83" fmla="*/ 28 h 759"/>
                  <a:gd name="T84" fmla="*/ 277 w 787"/>
                  <a:gd name="T85" fmla="*/ 44 h 759"/>
                  <a:gd name="T86" fmla="*/ 222 w 787"/>
                  <a:gd name="T87" fmla="*/ 60 h 759"/>
                  <a:gd name="T88" fmla="*/ 179 w 787"/>
                  <a:gd name="T89" fmla="*/ 72 h 759"/>
                  <a:gd name="T90" fmla="*/ 147 w 787"/>
                  <a:gd name="T91" fmla="*/ 85 h 7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787" h="759">
                    <a:moveTo>
                      <a:pt x="132" y="91"/>
                    </a:moveTo>
                    <a:lnTo>
                      <a:pt x="115" y="102"/>
                    </a:lnTo>
                    <a:lnTo>
                      <a:pt x="97" y="121"/>
                    </a:lnTo>
                    <a:lnTo>
                      <a:pt x="80" y="146"/>
                    </a:lnTo>
                    <a:lnTo>
                      <a:pt x="64" y="174"/>
                    </a:lnTo>
                    <a:lnTo>
                      <a:pt x="50" y="204"/>
                    </a:lnTo>
                    <a:lnTo>
                      <a:pt x="39" y="234"/>
                    </a:lnTo>
                    <a:lnTo>
                      <a:pt x="31" y="260"/>
                    </a:lnTo>
                    <a:lnTo>
                      <a:pt x="26" y="282"/>
                    </a:lnTo>
                    <a:lnTo>
                      <a:pt x="16" y="381"/>
                    </a:lnTo>
                    <a:lnTo>
                      <a:pt x="8" y="476"/>
                    </a:lnTo>
                    <a:lnTo>
                      <a:pt x="2" y="548"/>
                    </a:lnTo>
                    <a:lnTo>
                      <a:pt x="0" y="577"/>
                    </a:lnTo>
                    <a:lnTo>
                      <a:pt x="1" y="582"/>
                    </a:lnTo>
                    <a:lnTo>
                      <a:pt x="4" y="596"/>
                    </a:lnTo>
                    <a:lnTo>
                      <a:pt x="11" y="618"/>
                    </a:lnTo>
                    <a:lnTo>
                      <a:pt x="21" y="643"/>
                    </a:lnTo>
                    <a:lnTo>
                      <a:pt x="36" y="671"/>
                    </a:lnTo>
                    <a:lnTo>
                      <a:pt x="57" y="698"/>
                    </a:lnTo>
                    <a:lnTo>
                      <a:pt x="85" y="719"/>
                    </a:lnTo>
                    <a:lnTo>
                      <a:pt x="118" y="737"/>
                    </a:lnTo>
                    <a:lnTo>
                      <a:pt x="145" y="745"/>
                    </a:lnTo>
                    <a:lnTo>
                      <a:pt x="171" y="752"/>
                    </a:lnTo>
                    <a:lnTo>
                      <a:pt x="197" y="755"/>
                    </a:lnTo>
                    <a:lnTo>
                      <a:pt x="221" y="757"/>
                    </a:lnTo>
                    <a:lnTo>
                      <a:pt x="243" y="759"/>
                    </a:lnTo>
                    <a:lnTo>
                      <a:pt x="264" y="759"/>
                    </a:lnTo>
                    <a:lnTo>
                      <a:pt x="285" y="756"/>
                    </a:lnTo>
                    <a:lnTo>
                      <a:pt x="304" y="754"/>
                    </a:lnTo>
                    <a:lnTo>
                      <a:pt x="320" y="750"/>
                    </a:lnTo>
                    <a:lnTo>
                      <a:pt x="335" y="747"/>
                    </a:lnTo>
                    <a:lnTo>
                      <a:pt x="349" y="744"/>
                    </a:lnTo>
                    <a:lnTo>
                      <a:pt x="359" y="740"/>
                    </a:lnTo>
                    <a:lnTo>
                      <a:pt x="368" y="737"/>
                    </a:lnTo>
                    <a:lnTo>
                      <a:pt x="374" y="734"/>
                    </a:lnTo>
                    <a:lnTo>
                      <a:pt x="378" y="733"/>
                    </a:lnTo>
                    <a:lnTo>
                      <a:pt x="380" y="732"/>
                    </a:lnTo>
                    <a:lnTo>
                      <a:pt x="383" y="731"/>
                    </a:lnTo>
                    <a:lnTo>
                      <a:pt x="393" y="727"/>
                    </a:lnTo>
                    <a:lnTo>
                      <a:pt x="411" y="722"/>
                    </a:lnTo>
                    <a:lnTo>
                      <a:pt x="431" y="715"/>
                    </a:lnTo>
                    <a:lnTo>
                      <a:pt x="457" y="706"/>
                    </a:lnTo>
                    <a:lnTo>
                      <a:pt x="486" y="696"/>
                    </a:lnTo>
                    <a:lnTo>
                      <a:pt x="517" y="685"/>
                    </a:lnTo>
                    <a:lnTo>
                      <a:pt x="548" y="673"/>
                    </a:lnTo>
                    <a:lnTo>
                      <a:pt x="580" y="662"/>
                    </a:lnTo>
                    <a:lnTo>
                      <a:pt x="611" y="649"/>
                    </a:lnTo>
                    <a:lnTo>
                      <a:pt x="641" y="638"/>
                    </a:lnTo>
                    <a:lnTo>
                      <a:pt x="668" y="626"/>
                    </a:lnTo>
                    <a:lnTo>
                      <a:pt x="692" y="615"/>
                    </a:lnTo>
                    <a:lnTo>
                      <a:pt x="710" y="604"/>
                    </a:lnTo>
                    <a:lnTo>
                      <a:pt x="724" y="596"/>
                    </a:lnTo>
                    <a:lnTo>
                      <a:pt x="731" y="588"/>
                    </a:lnTo>
                    <a:lnTo>
                      <a:pt x="749" y="541"/>
                    </a:lnTo>
                    <a:lnTo>
                      <a:pt x="764" y="478"/>
                    </a:lnTo>
                    <a:lnTo>
                      <a:pt x="777" y="404"/>
                    </a:lnTo>
                    <a:lnTo>
                      <a:pt x="785" y="325"/>
                    </a:lnTo>
                    <a:lnTo>
                      <a:pt x="787" y="246"/>
                    </a:lnTo>
                    <a:lnTo>
                      <a:pt x="784" y="175"/>
                    </a:lnTo>
                    <a:lnTo>
                      <a:pt x="774" y="117"/>
                    </a:lnTo>
                    <a:lnTo>
                      <a:pt x="756" y="78"/>
                    </a:lnTo>
                    <a:lnTo>
                      <a:pt x="732" y="52"/>
                    </a:lnTo>
                    <a:lnTo>
                      <a:pt x="709" y="32"/>
                    </a:lnTo>
                    <a:lnTo>
                      <a:pt x="687" y="18"/>
                    </a:lnTo>
                    <a:lnTo>
                      <a:pt x="669" y="9"/>
                    </a:lnTo>
                    <a:lnTo>
                      <a:pt x="651" y="3"/>
                    </a:lnTo>
                    <a:lnTo>
                      <a:pt x="639" y="1"/>
                    </a:lnTo>
                    <a:lnTo>
                      <a:pt x="631" y="0"/>
                    </a:lnTo>
                    <a:lnTo>
                      <a:pt x="628" y="0"/>
                    </a:lnTo>
                    <a:lnTo>
                      <a:pt x="626" y="0"/>
                    </a:lnTo>
                    <a:lnTo>
                      <a:pt x="620" y="0"/>
                    </a:lnTo>
                    <a:lnTo>
                      <a:pt x="611" y="0"/>
                    </a:lnTo>
                    <a:lnTo>
                      <a:pt x="598" y="0"/>
                    </a:lnTo>
                    <a:lnTo>
                      <a:pt x="582" y="1"/>
                    </a:lnTo>
                    <a:lnTo>
                      <a:pt x="564" y="1"/>
                    </a:lnTo>
                    <a:lnTo>
                      <a:pt x="544" y="2"/>
                    </a:lnTo>
                    <a:lnTo>
                      <a:pt x="521" y="3"/>
                    </a:lnTo>
                    <a:lnTo>
                      <a:pt x="497" y="6"/>
                    </a:lnTo>
                    <a:lnTo>
                      <a:pt x="472" y="7"/>
                    </a:lnTo>
                    <a:lnTo>
                      <a:pt x="445" y="10"/>
                    </a:lnTo>
                    <a:lnTo>
                      <a:pt x="419" y="14"/>
                    </a:lnTo>
                    <a:lnTo>
                      <a:pt x="391" y="17"/>
                    </a:lnTo>
                    <a:lnTo>
                      <a:pt x="364" y="23"/>
                    </a:lnTo>
                    <a:lnTo>
                      <a:pt x="337" y="28"/>
                    </a:lnTo>
                    <a:lnTo>
                      <a:pt x="311" y="34"/>
                    </a:lnTo>
                    <a:lnTo>
                      <a:pt x="277" y="44"/>
                    </a:lnTo>
                    <a:lnTo>
                      <a:pt x="247" y="52"/>
                    </a:lnTo>
                    <a:lnTo>
                      <a:pt x="222" y="60"/>
                    </a:lnTo>
                    <a:lnTo>
                      <a:pt x="199" y="67"/>
                    </a:lnTo>
                    <a:lnTo>
                      <a:pt x="179" y="72"/>
                    </a:lnTo>
                    <a:lnTo>
                      <a:pt x="162" y="79"/>
                    </a:lnTo>
                    <a:lnTo>
                      <a:pt x="147" y="85"/>
                    </a:lnTo>
                    <a:lnTo>
                      <a:pt x="132" y="91"/>
                    </a:lnTo>
                    <a:close/>
                  </a:path>
                </a:pathLst>
              </a:custGeom>
              <a:solidFill>
                <a:srgbClr val="59A3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v-SE"/>
              </a:p>
            </p:txBody>
          </p:sp>
          <p:sp>
            <p:nvSpPr>
              <p:cNvPr id="20" name="Freeform 19"/>
              <p:cNvSpPr>
                <a:spLocks/>
              </p:cNvSpPr>
              <p:nvPr/>
            </p:nvSpPr>
            <p:spPr bwMode="auto">
              <a:xfrm>
                <a:off x="1864" y="2392"/>
                <a:ext cx="168" cy="366"/>
              </a:xfrm>
              <a:custGeom>
                <a:avLst/>
                <a:gdLst>
                  <a:gd name="T0" fmla="*/ 99 w 336"/>
                  <a:gd name="T1" fmla="*/ 48 h 732"/>
                  <a:gd name="T2" fmla="*/ 0 w 336"/>
                  <a:gd name="T3" fmla="*/ 732 h 732"/>
                  <a:gd name="T4" fmla="*/ 229 w 336"/>
                  <a:gd name="T5" fmla="*/ 732 h 732"/>
                  <a:gd name="T6" fmla="*/ 336 w 336"/>
                  <a:gd name="T7" fmla="*/ 30 h 732"/>
                  <a:gd name="T8" fmla="*/ 336 w 336"/>
                  <a:gd name="T9" fmla="*/ 29 h 732"/>
                  <a:gd name="T10" fmla="*/ 336 w 336"/>
                  <a:gd name="T11" fmla="*/ 25 h 732"/>
                  <a:gd name="T12" fmla="*/ 335 w 336"/>
                  <a:gd name="T13" fmla="*/ 22 h 732"/>
                  <a:gd name="T14" fmla="*/ 331 w 336"/>
                  <a:gd name="T15" fmla="*/ 16 h 732"/>
                  <a:gd name="T16" fmla="*/ 321 w 336"/>
                  <a:gd name="T17" fmla="*/ 12 h 732"/>
                  <a:gd name="T18" fmla="*/ 309 w 336"/>
                  <a:gd name="T19" fmla="*/ 6 h 732"/>
                  <a:gd name="T20" fmla="*/ 288 w 336"/>
                  <a:gd name="T21" fmla="*/ 2 h 732"/>
                  <a:gd name="T22" fmla="*/ 260 w 336"/>
                  <a:gd name="T23" fmla="*/ 0 h 732"/>
                  <a:gd name="T24" fmla="*/ 228 w 336"/>
                  <a:gd name="T25" fmla="*/ 1 h 732"/>
                  <a:gd name="T26" fmla="*/ 198 w 336"/>
                  <a:gd name="T27" fmla="*/ 6 h 732"/>
                  <a:gd name="T28" fmla="*/ 172 w 336"/>
                  <a:gd name="T29" fmla="*/ 14 h 732"/>
                  <a:gd name="T30" fmla="*/ 148 w 336"/>
                  <a:gd name="T31" fmla="*/ 22 h 732"/>
                  <a:gd name="T32" fmla="*/ 128 w 336"/>
                  <a:gd name="T33" fmla="*/ 32 h 732"/>
                  <a:gd name="T34" fmla="*/ 112 w 336"/>
                  <a:gd name="T35" fmla="*/ 40 h 732"/>
                  <a:gd name="T36" fmla="*/ 103 w 336"/>
                  <a:gd name="T37" fmla="*/ 46 h 732"/>
                  <a:gd name="T38" fmla="*/ 99 w 336"/>
                  <a:gd name="T39" fmla="*/ 48 h 7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36" h="732">
                    <a:moveTo>
                      <a:pt x="99" y="48"/>
                    </a:moveTo>
                    <a:lnTo>
                      <a:pt x="0" y="732"/>
                    </a:lnTo>
                    <a:lnTo>
                      <a:pt x="229" y="732"/>
                    </a:lnTo>
                    <a:lnTo>
                      <a:pt x="336" y="30"/>
                    </a:lnTo>
                    <a:lnTo>
                      <a:pt x="336" y="29"/>
                    </a:lnTo>
                    <a:lnTo>
                      <a:pt x="336" y="25"/>
                    </a:lnTo>
                    <a:lnTo>
                      <a:pt x="335" y="22"/>
                    </a:lnTo>
                    <a:lnTo>
                      <a:pt x="331" y="16"/>
                    </a:lnTo>
                    <a:lnTo>
                      <a:pt x="321" y="12"/>
                    </a:lnTo>
                    <a:lnTo>
                      <a:pt x="309" y="6"/>
                    </a:lnTo>
                    <a:lnTo>
                      <a:pt x="288" y="2"/>
                    </a:lnTo>
                    <a:lnTo>
                      <a:pt x="260" y="0"/>
                    </a:lnTo>
                    <a:lnTo>
                      <a:pt x="228" y="1"/>
                    </a:lnTo>
                    <a:lnTo>
                      <a:pt x="198" y="6"/>
                    </a:lnTo>
                    <a:lnTo>
                      <a:pt x="172" y="14"/>
                    </a:lnTo>
                    <a:lnTo>
                      <a:pt x="148" y="22"/>
                    </a:lnTo>
                    <a:lnTo>
                      <a:pt x="128" y="32"/>
                    </a:lnTo>
                    <a:lnTo>
                      <a:pt x="112" y="40"/>
                    </a:lnTo>
                    <a:lnTo>
                      <a:pt x="103" y="46"/>
                    </a:lnTo>
                    <a:lnTo>
                      <a:pt x="99" y="48"/>
                    </a:lnTo>
                    <a:close/>
                  </a:path>
                </a:pathLst>
              </a:custGeom>
              <a:solidFill>
                <a:srgbClr val="A5A5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v-SE"/>
              </a:p>
            </p:txBody>
          </p:sp>
          <p:sp>
            <p:nvSpPr>
              <p:cNvPr id="21" name="Freeform 20"/>
              <p:cNvSpPr>
                <a:spLocks/>
              </p:cNvSpPr>
              <p:nvPr/>
            </p:nvSpPr>
            <p:spPr bwMode="auto">
              <a:xfrm>
                <a:off x="1046" y="2006"/>
                <a:ext cx="989" cy="499"/>
              </a:xfrm>
              <a:custGeom>
                <a:avLst/>
                <a:gdLst>
                  <a:gd name="T0" fmla="*/ 1001 w 1977"/>
                  <a:gd name="T1" fmla="*/ 925 h 998"/>
                  <a:gd name="T2" fmla="*/ 888 w 1977"/>
                  <a:gd name="T3" fmla="*/ 911 h 998"/>
                  <a:gd name="T4" fmla="*/ 837 w 1977"/>
                  <a:gd name="T5" fmla="*/ 822 h 998"/>
                  <a:gd name="T6" fmla="*/ 935 w 1977"/>
                  <a:gd name="T7" fmla="*/ 773 h 998"/>
                  <a:gd name="T8" fmla="*/ 792 w 1977"/>
                  <a:gd name="T9" fmla="*/ 756 h 998"/>
                  <a:gd name="T10" fmla="*/ 846 w 1977"/>
                  <a:gd name="T11" fmla="*/ 917 h 998"/>
                  <a:gd name="T12" fmla="*/ 989 w 1977"/>
                  <a:gd name="T13" fmla="*/ 995 h 998"/>
                  <a:gd name="T14" fmla="*/ 1064 w 1977"/>
                  <a:gd name="T15" fmla="*/ 907 h 998"/>
                  <a:gd name="T16" fmla="*/ 1128 w 1977"/>
                  <a:gd name="T17" fmla="*/ 484 h 998"/>
                  <a:gd name="T18" fmla="*/ 1226 w 1977"/>
                  <a:gd name="T19" fmla="*/ 315 h 998"/>
                  <a:gd name="T20" fmla="*/ 1398 w 1977"/>
                  <a:gd name="T21" fmla="*/ 214 h 998"/>
                  <a:gd name="T22" fmla="*/ 1534 w 1977"/>
                  <a:gd name="T23" fmla="*/ 293 h 998"/>
                  <a:gd name="T24" fmla="*/ 1667 w 1977"/>
                  <a:gd name="T25" fmla="*/ 299 h 998"/>
                  <a:gd name="T26" fmla="*/ 1770 w 1977"/>
                  <a:gd name="T27" fmla="*/ 238 h 998"/>
                  <a:gd name="T28" fmla="*/ 1944 w 1977"/>
                  <a:gd name="T29" fmla="*/ 456 h 998"/>
                  <a:gd name="T30" fmla="*/ 1976 w 1977"/>
                  <a:gd name="T31" fmla="*/ 429 h 998"/>
                  <a:gd name="T32" fmla="*/ 1909 w 1977"/>
                  <a:gd name="T33" fmla="*/ 265 h 998"/>
                  <a:gd name="T34" fmla="*/ 1795 w 1977"/>
                  <a:gd name="T35" fmla="*/ 170 h 998"/>
                  <a:gd name="T36" fmla="*/ 1753 w 1977"/>
                  <a:gd name="T37" fmla="*/ 184 h 998"/>
                  <a:gd name="T38" fmla="*/ 1664 w 1977"/>
                  <a:gd name="T39" fmla="*/ 250 h 998"/>
                  <a:gd name="T40" fmla="*/ 1569 w 1977"/>
                  <a:gd name="T41" fmla="*/ 254 h 998"/>
                  <a:gd name="T42" fmla="*/ 1481 w 1977"/>
                  <a:gd name="T43" fmla="*/ 216 h 998"/>
                  <a:gd name="T44" fmla="*/ 1497 w 1977"/>
                  <a:gd name="T45" fmla="*/ 115 h 998"/>
                  <a:gd name="T46" fmla="*/ 1457 w 1977"/>
                  <a:gd name="T47" fmla="*/ 49 h 998"/>
                  <a:gd name="T48" fmla="*/ 1348 w 1977"/>
                  <a:gd name="T49" fmla="*/ 184 h 998"/>
                  <a:gd name="T50" fmla="*/ 1193 w 1977"/>
                  <a:gd name="T51" fmla="*/ 268 h 998"/>
                  <a:gd name="T52" fmla="*/ 1100 w 1977"/>
                  <a:gd name="T53" fmla="*/ 410 h 998"/>
                  <a:gd name="T54" fmla="*/ 1039 w 1977"/>
                  <a:gd name="T55" fmla="*/ 489 h 998"/>
                  <a:gd name="T56" fmla="*/ 882 w 1977"/>
                  <a:gd name="T57" fmla="*/ 469 h 998"/>
                  <a:gd name="T58" fmla="*/ 415 w 1977"/>
                  <a:gd name="T59" fmla="*/ 548 h 998"/>
                  <a:gd name="T60" fmla="*/ 218 w 1977"/>
                  <a:gd name="T61" fmla="*/ 557 h 998"/>
                  <a:gd name="T62" fmla="*/ 92 w 1977"/>
                  <a:gd name="T63" fmla="*/ 513 h 998"/>
                  <a:gd name="T64" fmla="*/ 10 w 1977"/>
                  <a:gd name="T65" fmla="*/ 507 h 998"/>
                  <a:gd name="T66" fmla="*/ 149 w 1977"/>
                  <a:gd name="T67" fmla="*/ 560 h 998"/>
                  <a:gd name="T68" fmla="*/ 213 w 1977"/>
                  <a:gd name="T69" fmla="*/ 587 h 998"/>
                  <a:gd name="T70" fmla="*/ 497 w 1977"/>
                  <a:gd name="T71" fmla="*/ 742 h 998"/>
                  <a:gd name="T72" fmla="*/ 385 w 1977"/>
                  <a:gd name="T73" fmla="*/ 582 h 998"/>
                  <a:gd name="T74" fmla="*/ 866 w 1977"/>
                  <a:gd name="T75" fmla="*/ 492 h 998"/>
                  <a:gd name="T76" fmla="*/ 1024 w 1977"/>
                  <a:gd name="T77" fmla="*/ 503 h 998"/>
                  <a:gd name="T78" fmla="*/ 1055 w 1977"/>
                  <a:gd name="T79" fmla="*/ 649 h 998"/>
                  <a:gd name="T80" fmla="*/ 987 w 1977"/>
                  <a:gd name="T81" fmla="*/ 582 h 998"/>
                  <a:gd name="T82" fmla="*/ 1051 w 1977"/>
                  <a:gd name="T83" fmla="*/ 599 h 998"/>
                  <a:gd name="T84" fmla="*/ 956 w 1977"/>
                  <a:gd name="T85" fmla="*/ 515 h 998"/>
                  <a:gd name="T86" fmla="*/ 1027 w 1977"/>
                  <a:gd name="T87" fmla="*/ 536 h 998"/>
                  <a:gd name="T88" fmla="*/ 1064 w 1977"/>
                  <a:gd name="T89" fmla="*/ 549 h 998"/>
                  <a:gd name="T90" fmla="*/ 979 w 1977"/>
                  <a:gd name="T91" fmla="*/ 502 h 998"/>
                  <a:gd name="T92" fmla="*/ 956 w 1977"/>
                  <a:gd name="T93" fmla="*/ 514 h 998"/>
                  <a:gd name="T94" fmla="*/ 968 w 1977"/>
                  <a:gd name="T95" fmla="*/ 542 h 998"/>
                  <a:gd name="T96" fmla="*/ 972 w 1977"/>
                  <a:gd name="T97" fmla="*/ 559 h 998"/>
                  <a:gd name="T98" fmla="*/ 969 w 1977"/>
                  <a:gd name="T99" fmla="*/ 601 h 998"/>
                  <a:gd name="T100" fmla="*/ 929 w 1977"/>
                  <a:gd name="T101" fmla="*/ 662 h 998"/>
                  <a:gd name="T102" fmla="*/ 854 w 1977"/>
                  <a:gd name="T103" fmla="*/ 572 h 998"/>
                  <a:gd name="T104" fmla="*/ 798 w 1977"/>
                  <a:gd name="T105" fmla="*/ 611 h 998"/>
                  <a:gd name="T106" fmla="*/ 778 w 1977"/>
                  <a:gd name="T107" fmla="*/ 619 h 998"/>
                  <a:gd name="T108" fmla="*/ 823 w 1977"/>
                  <a:gd name="T109" fmla="*/ 633 h 998"/>
                  <a:gd name="T110" fmla="*/ 820 w 1977"/>
                  <a:gd name="T111" fmla="*/ 688 h 998"/>
                  <a:gd name="T112" fmla="*/ 845 w 1977"/>
                  <a:gd name="T113" fmla="*/ 720 h 998"/>
                  <a:gd name="T114" fmla="*/ 1001 w 1977"/>
                  <a:gd name="T115" fmla="*/ 672 h 998"/>
                  <a:gd name="T116" fmla="*/ 951 w 1977"/>
                  <a:gd name="T117" fmla="*/ 768 h 998"/>
                  <a:gd name="T118" fmla="*/ 1035 w 1977"/>
                  <a:gd name="T119" fmla="*/ 789 h 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977" h="998">
                    <a:moveTo>
                      <a:pt x="949" y="852"/>
                    </a:moveTo>
                    <a:lnTo>
                      <a:pt x="1027" y="825"/>
                    </a:lnTo>
                    <a:lnTo>
                      <a:pt x="1026" y="841"/>
                    </a:lnTo>
                    <a:lnTo>
                      <a:pt x="1024" y="859"/>
                    </a:lnTo>
                    <a:lnTo>
                      <a:pt x="1021" y="876"/>
                    </a:lnTo>
                    <a:lnTo>
                      <a:pt x="1017" y="893"/>
                    </a:lnTo>
                    <a:lnTo>
                      <a:pt x="1010" y="910"/>
                    </a:lnTo>
                    <a:lnTo>
                      <a:pt x="1001" y="925"/>
                    </a:lnTo>
                    <a:lnTo>
                      <a:pt x="989" y="939"/>
                    </a:lnTo>
                    <a:lnTo>
                      <a:pt x="974" y="951"/>
                    </a:lnTo>
                    <a:lnTo>
                      <a:pt x="959" y="953"/>
                    </a:lnTo>
                    <a:lnTo>
                      <a:pt x="944" y="951"/>
                    </a:lnTo>
                    <a:lnTo>
                      <a:pt x="929" y="945"/>
                    </a:lnTo>
                    <a:lnTo>
                      <a:pt x="914" y="936"/>
                    </a:lnTo>
                    <a:lnTo>
                      <a:pt x="900" y="924"/>
                    </a:lnTo>
                    <a:lnTo>
                      <a:pt x="888" y="911"/>
                    </a:lnTo>
                    <a:lnTo>
                      <a:pt x="876" y="895"/>
                    </a:lnTo>
                    <a:lnTo>
                      <a:pt x="867" y="879"/>
                    </a:lnTo>
                    <a:lnTo>
                      <a:pt x="949" y="852"/>
                    </a:lnTo>
                    <a:lnTo>
                      <a:pt x="942" y="821"/>
                    </a:lnTo>
                    <a:lnTo>
                      <a:pt x="857" y="850"/>
                    </a:lnTo>
                    <a:lnTo>
                      <a:pt x="848" y="844"/>
                    </a:lnTo>
                    <a:lnTo>
                      <a:pt x="842" y="833"/>
                    </a:lnTo>
                    <a:lnTo>
                      <a:pt x="837" y="822"/>
                    </a:lnTo>
                    <a:lnTo>
                      <a:pt x="830" y="810"/>
                    </a:lnTo>
                    <a:lnTo>
                      <a:pt x="843" y="804"/>
                    </a:lnTo>
                    <a:lnTo>
                      <a:pt x="858" y="800"/>
                    </a:lnTo>
                    <a:lnTo>
                      <a:pt x="873" y="794"/>
                    </a:lnTo>
                    <a:lnTo>
                      <a:pt x="889" y="788"/>
                    </a:lnTo>
                    <a:lnTo>
                      <a:pt x="905" y="783"/>
                    </a:lnTo>
                    <a:lnTo>
                      <a:pt x="921" y="778"/>
                    </a:lnTo>
                    <a:lnTo>
                      <a:pt x="935" y="773"/>
                    </a:lnTo>
                    <a:lnTo>
                      <a:pt x="949" y="769"/>
                    </a:lnTo>
                    <a:lnTo>
                      <a:pt x="941" y="739"/>
                    </a:lnTo>
                    <a:lnTo>
                      <a:pt x="836" y="773"/>
                    </a:lnTo>
                    <a:lnTo>
                      <a:pt x="835" y="771"/>
                    </a:lnTo>
                    <a:lnTo>
                      <a:pt x="835" y="768"/>
                    </a:lnTo>
                    <a:lnTo>
                      <a:pt x="835" y="764"/>
                    </a:lnTo>
                    <a:lnTo>
                      <a:pt x="835" y="760"/>
                    </a:lnTo>
                    <a:lnTo>
                      <a:pt x="792" y="756"/>
                    </a:lnTo>
                    <a:lnTo>
                      <a:pt x="792" y="778"/>
                    </a:lnTo>
                    <a:lnTo>
                      <a:pt x="794" y="799"/>
                    </a:lnTo>
                    <a:lnTo>
                      <a:pt x="799" y="821"/>
                    </a:lnTo>
                    <a:lnTo>
                      <a:pt x="806" y="840"/>
                    </a:lnTo>
                    <a:lnTo>
                      <a:pt x="814" y="861"/>
                    </a:lnTo>
                    <a:lnTo>
                      <a:pt x="823" y="880"/>
                    </a:lnTo>
                    <a:lnTo>
                      <a:pt x="835" y="899"/>
                    </a:lnTo>
                    <a:lnTo>
                      <a:pt x="846" y="917"/>
                    </a:lnTo>
                    <a:lnTo>
                      <a:pt x="860" y="934"/>
                    </a:lnTo>
                    <a:lnTo>
                      <a:pt x="875" y="952"/>
                    </a:lnTo>
                    <a:lnTo>
                      <a:pt x="891" y="967"/>
                    </a:lnTo>
                    <a:lnTo>
                      <a:pt x="908" y="978"/>
                    </a:lnTo>
                    <a:lnTo>
                      <a:pt x="927" y="989"/>
                    </a:lnTo>
                    <a:lnTo>
                      <a:pt x="946" y="994"/>
                    </a:lnTo>
                    <a:lnTo>
                      <a:pt x="967" y="998"/>
                    </a:lnTo>
                    <a:lnTo>
                      <a:pt x="989" y="995"/>
                    </a:lnTo>
                    <a:lnTo>
                      <a:pt x="1005" y="991"/>
                    </a:lnTo>
                    <a:lnTo>
                      <a:pt x="1019" y="984"/>
                    </a:lnTo>
                    <a:lnTo>
                      <a:pt x="1030" y="975"/>
                    </a:lnTo>
                    <a:lnTo>
                      <a:pt x="1041" y="963"/>
                    </a:lnTo>
                    <a:lnTo>
                      <a:pt x="1048" y="951"/>
                    </a:lnTo>
                    <a:lnTo>
                      <a:pt x="1055" y="937"/>
                    </a:lnTo>
                    <a:lnTo>
                      <a:pt x="1060" y="922"/>
                    </a:lnTo>
                    <a:lnTo>
                      <a:pt x="1064" y="907"/>
                    </a:lnTo>
                    <a:lnTo>
                      <a:pt x="1098" y="628"/>
                    </a:lnTo>
                    <a:lnTo>
                      <a:pt x="1101" y="608"/>
                    </a:lnTo>
                    <a:lnTo>
                      <a:pt x="1104" y="586"/>
                    </a:lnTo>
                    <a:lnTo>
                      <a:pt x="1108" y="565"/>
                    </a:lnTo>
                    <a:lnTo>
                      <a:pt x="1112" y="544"/>
                    </a:lnTo>
                    <a:lnTo>
                      <a:pt x="1117" y="524"/>
                    </a:lnTo>
                    <a:lnTo>
                      <a:pt x="1121" y="504"/>
                    </a:lnTo>
                    <a:lnTo>
                      <a:pt x="1128" y="484"/>
                    </a:lnTo>
                    <a:lnTo>
                      <a:pt x="1135" y="465"/>
                    </a:lnTo>
                    <a:lnTo>
                      <a:pt x="1143" y="442"/>
                    </a:lnTo>
                    <a:lnTo>
                      <a:pt x="1154" y="419"/>
                    </a:lnTo>
                    <a:lnTo>
                      <a:pt x="1165" y="397"/>
                    </a:lnTo>
                    <a:lnTo>
                      <a:pt x="1179" y="375"/>
                    </a:lnTo>
                    <a:lnTo>
                      <a:pt x="1194" y="354"/>
                    </a:lnTo>
                    <a:lnTo>
                      <a:pt x="1209" y="334"/>
                    </a:lnTo>
                    <a:lnTo>
                      <a:pt x="1226" y="315"/>
                    </a:lnTo>
                    <a:lnTo>
                      <a:pt x="1245" y="297"/>
                    </a:lnTo>
                    <a:lnTo>
                      <a:pt x="1264" y="281"/>
                    </a:lnTo>
                    <a:lnTo>
                      <a:pt x="1284" y="265"/>
                    </a:lnTo>
                    <a:lnTo>
                      <a:pt x="1306" y="251"/>
                    </a:lnTo>
                    <a:lnTo>
                      <a:pt x="1328" y="239"/>
                    </a:lnTo>
                    <a:lnTo>
                      <a:pt x="1351" y="229"/>
                    </a:lnTo>
                    <a:lnTo>
                      <a:pt x="1374" y="220"/>
                    </a:lnTo>
                    <a:lnTo>
                      <a:pt x="1398" y="214"/>
                    </a:lnTo>
                    <a:lnTo>
                      <a:pt x="1423" y="209"/>
                    </a:lnTo>
                    <a:lnTo>
                      <a:pt x="1437" y="225"/>
                    </a:lnTo>
                    <a:lnTo>
                      <a:pt x="1450" y="239"/>
                    </a:lnTo>
                    <a:lnTo>
                      <a:pt x="1462" y="253"/>
                    </a:lnTo>
                    <a:lnTo>
                      <a:pt x="1476" y="265"/>
                    </a:lnTo>
                    <a:lnTo>
                      <a:pt x="1492" y="275"/>
                    </a:lnTo>
                    <a:lnTo>
                      <a:pt x="1511" y="284"/>
                    </a:lnTo>
                    <a:lnTo>
                      <a:pt x="1534" y="293"/>
                    </a:lnTo>
                    <a:lnTo>
                      <a:pt x="1561" y="301"/>
                    </a:lnTo>
                    <a:lnTo>
                      <a:pt x="1578" y="305"/>
                    </a:lnTo>
                    <a:lnTo>
                      <a:pt x="1593" y="306"/>
                    </a:lnTo>
                    <a:lnTo>
                      <a:pt x="1609" y="307"/>
                    </a:lnTo>
                    <a:lnTo>
                      <a:pt x="1624" y="307"/>
                    </a:lnTo>
                    <a:lnTo>
                      <a:pt x="1639" y="305"/>
                    </a:lnTo>
                    <a:lnTo>
                      <a:pt x="1652" y="303"/>
                    </a:lnTo>
                    <a:lnTo>
                      <a:pt x="1667" y="299"/>
                    </a:lnTo>
                    <a:lnTo>
                      <a:pt x="1681" y="293"/>
                    </a:lnTo>
                    <a:lnTo>
                      <a:pt x="1695" y="289"/>
                    </a:lnTo>
                    <a:lnTo>
                      <a:pt x="1708" y="282"/>
                    </a:lnTo>
                    <a:lnTo>
                      <a:pt x="1722" y="275"/>
                    </a:lnTo>
                    <a:lnTo>
                      <a:pt x="1734" y="267"/>
                    </a:lnTo>
                    <a:lnTo>
                      <a:pt x="1746" y="258"/>
                    </a:lnTo>
                    <a:lnTo>
                      <a:pt x="1758" y="248"/>
                    </a:lnTo>
                    <a:lnTo>
                      <a:pt x="1770" y="238"/>
                    </a:lnTo>
                    <a:lnTo>
                      <a:pt x="1781" y="228"/>
                    </a:lnTo>
                    <a:lnTo>
                      <a:pt x="1818" y="248"/>
                    </a:lnTo>
                    <a:lnTo>
                      <a:pt x="1850" y="274"/>
                    </a:lnTo>
                    <a:lnTo>
                      <a:pt x="1878" y="304"/>
                    </a:lnTo>
                    <a:lnTo>
                      <a:pt x="1902" y="338"/>
                    </a:lnTo>
                    <a:lnTo>
                      <a:pt x="1921" y="375"/>
                    </a:lnTo>
                    <a:lnTo>
                      <a:pt x="1936" y="415"/>
                    </a:lnTo>
                    <a:lnTo>
                      <a:pt x="1944" y="456"/>
                    </a:lnTo>
                    <a:lnTo>
                      <a:pt x="1947" y="498"/>
                    </a:lnTo>
                    <a:lnTo>
                      <a:pt x="1950" y="527"/>
                    </a:lnTo>
                    <a:lnTo>
                      <a:pt x="1953" y="559"/>
                    </a:lnTo>
                    <a:lnTo>
                      <a:pt x="1956" y="583"/>
                    </a:lnTo>
                    <a:lnTo>
                      <a:pt x="1960" y="590"/>
                    </a:lnTo>
                    <a:lnTo>
                      <a:pt x="1973" y="538"/>
                    </a:lnTo>
                    <a:lnTo>
                      <a:pt x="1977" y="484"/>
                    </a:lnTo>
                    <a:lnTo>
                      <a:pt x="1976" y="429"/>
                    </a:lnTo>
                    <a:lnTo>
                      <a:pt x="1967" y="377"/>
                    </a:lnTo>
                    <a:lnTo>
                      <a:pt x="1962" y="360"/>
                    </a:lnTo>
                    <a:lnTo>
                      <a:pt x="1956" y="343"/>
                    </a:lnTo>
                    <a:lnTo>
                      <a:pt x="1950" y="326"/>
                    </a:lnTo>
                    <a:lnTo>
                      <a:pt x="1940" y="309"/>
                    </a:lnTo>
                    <a:lnTo>
                      <a:pt x="1931" y="294"/>
                    </a:lnTo>
                    <a:lnTo>
                      <a:pt x="1921" y="279"/>
                    </a:lnTo>
                    <a:lnTo>
                      <a:pt x="1909" y="265"/>
                    </a:lnTo>
                    <a:lnTo>
                      <a:pt x="1897" y="251"/>
                    </a:lnTo>
                    <a:lnTo>
                      <a:pt x="1884" y="238"/>
                    </a:lnTo>
                    <a:lnTo>
                      <a:pt x="1870" y="225"/>
                    </a:lnTo>
                    <a:lnTo>
                      <a:pt x="1856" y="213"/>
                    </a:lnTo>
                    <a:lnTo>
                      <a:pt x="1841" y="201"/>
                    </a:lnTo>
                    <a:lnTo>
                      <a:pt x="1826" y="190"/>
                    </a:lnTo>
                    <a:lnTo>
                      <a:pt x="1810" y="179"/>
                    </a:lnTo>
                    <a:lnTo>
                      <a:pt x="1795" y="170"/>
                    </a:lnTo>
                    <a:lnTo>
                      <a:pt x="1779" y="161"/>
                    </a:lnTo>
                    <a:lnTo>
                      <a:pt x="1776" y="162"/>
                    </a:lnTo>
                    <a:lnTo>
                      <a:pt x="1773" y="163"/>
                    </a:lnTo>
                    <a:lnTo>
                      <a:pt x="1771" y="164"/>
                    </a:lnTo>
                    <a:lnTo>
                      <a:pt x="1769" y="167"/>
                    </a:lnTo>
                    <a:lnTo>
                      <a:pt x="1765" y="170"/>
                    </a:lnTo>
                    <a:lnTo>
                      <a:pt x="1761" y="176"/>
                    </a:lnTo>
                    <a:lnTo>
                      <a:pt x="1753" y="184"/>
                    </a:lnTo>
                    <a:lnTo>
                      <a:pt x="1743" y="194"/>
                    </a:lnTo>
                    <a:lnTo>
                      <a:pt x="1730" y="207"/>
                    </a:lnTo>
                    <a:lnTo>
                      <a:pt x="1717" y="217"/>
                    </a:lnTo>
                    <a:lnTo>
                      <a:pt x="1705" y="227"/>
                    </a:lnTo>
                    <a:lnTo>
                      <a:pt x="1694" y="235"/>
                    </a:lnTo>
                    <a:lnTo>
                      <a:pt x="1683" y="240"/>
                    </a:lnTo>
                    <a:lnTo>
                      <a:pt x="1673" y="246"/>
                    </a:lnTo>
                    <a:lnTo>
                      <a:pt x="1664" y="250"/>
                    </a:lnTo>
                    <a:lnTo>
                      <a:pt x="1654" y="253"/>
                    </a:lnTo>
                    <a:lnTo>
                      <a:pt x="1643" y="254"/>
                    </a:lnTo>
                    <a:lnTo>
                      <a:pt x="1633" y="255"/>
                    </a:lnTo>
                    <a:lnTo>
                      <a:pt x="1622" y="256"/>
                    </a:lnTo>
                    <a:lnTo>
                      <a:pt x="1611" y="256"/>
                    </a:lnTo>
                    <a:lnTo>
                      <a:pt x="1598" y="255"/>
                    </a:lnTo>
                    <a:lnTo>
                      <a:pt x="1584" y="255"/>
                    </a:lnTo>
                    <a:lnTo>
                      <a:pt x="1569" y="254"/>
                    </a:lnTo>
                    <a:lnTo>
                      <a:pt x="1553" y="253"/>
                    </a:lnTo>
                    <a:lnTo>
                      <a:pt x="1543" y="248"/>
                    </a:lnTo>
                    <a:lnTo>
                      <a:pt x="1531" y="245"/>
                    </a:lnTo>
                    <a:lnTo>
                      <a:pt x="1521" y="240"/>
                    </a:lnTo>
                    <a:lnTo>
                      <a:pt x="1510" y="236"/>
                    </a:lnTo>
                    <a:lnTo>
                      <a:pt x="1499" y="231"/>
                    </a:lnTo>
                    <a:lnTo>
                      <a:pt x="1489" y="224"/>
                    </a:lnTo>
                    <a:lnTo>
                      <a:pt x="1481" y="216"/>
                    </a:lnTo>
                    <a:lnTo>
                      <a:pt x="1473" y="207"/>
                    </a:lnTo>
                    <a:lnTo>
                      <a:pt x="1476" y="204"/>
                    </a:lnTo>
                    <a:lnTo>
                      <a:pt x="1480" y="199"/>
                    </a:lnTo>
                    <a:lnTo>
                      <a:pt x="1482" y="194"/>
                    </a:lnTo>
                    <a:lnTo>
                      <a:pt x="1485" y="190"/>
                    </a:lnTo>
                    <a:lnTo>
                      <a:pt x="1493" y="166"/>
                    </a:lnTo>
                    <a:lnTo>
                      <a:pt x="1497" y="140"/>
                    </a:lnTo>
                    <a:lnTo>
                      <a:pt x="1497" y="115"/>
                    </a:lnTo>
                    <a:lnTo>
                      <a:pt x="1495" y="91"/>
                    </a:lnTo>
                    <a:lnTo>
                      <a:pt x="1489" y="65"/>
                    </a:lnTo>
                    <a:lnTo>
                      <a:pt x="1480" y="42"/>
                    </a:lnTo>
                    <a:lnTo>
                      <a:pt x="1468" y="20"/>
                    </a:lnTo>
                    <a:lnTo>
                      <a:pt x="1454" y="0"/>
                    </a:lnTo>
                    <a:lnTo>
                      <a:pt x="1453" y="6"/>
                    </a:lnTo>
                    <a:lnTo>
                      <a:pt x="1454" y="24"/>
                    </a:lnTo>
                    <a:lnTo>
                      <a:pt x="1457" y="49"/>
                    </a:lnTo>
                    <a:lnTo>
                      <a:pt x="1458" y="79"/>
                    </a:lnTo>
                    <a:lnTo>
                      <a:pt x="1455" y="111"/>
                    </a:lnTo>
                    <a:lnTo>
                      <a:pt x="1450" y="140"/>
                    </a:lnTo>
                    <a:lnTo>
                      <a:pt x="1437" y="163"/>
                    </a:lnTo>
                    <a:lnTo>
                      <a:pt x="1416" y="177"/>
                    </a:lnTo>
                    <a:lnTo>
                      <a:pt x="1393" y="177"/>
                    </a:lnTo>
                    <a:lnTo>
                      <a:pt x="1370" y="179"/>
                    </a:lnTo>
                    <a:lnTo>
                      <a:pt x="1348" y="184"/>
                    </a:lnTo>
                    <a:lnTo>
                      <a:pt x="1326" y="190"/>
                    </a:lnTo>
                    <a:lnTo>
                      <a:pt x="1306" y="197"/>
                    </a:lnTo>
                    <a:lnTo>
                      <a:pt x="1285" y="206"/>
                    </a:lnTo>
                    <a:lnTo>
                      <a:pt x="1265" y="215"/>
                    </a:lnTo>
                    <a:lnTo>
                      <a:pt x="1246" y="227"/>
                    </a:lnTo>
                    <a:lnTo>
                      <a:pt x="1227" y="239"/>
                    </a:lnTo>
                    <a:lnTo>
                      <a:pt x="1209" y="253"/>
                    </a:lnTo>
                    <a:lnTo>
                      <a:pt x="1193" y="268"/>
                    </a:lnTo>
                    <a:lnTo>
                      <a:pt x="1177" y="284"/>
                    </a:lnTo>
                    <a:lnTo>
                      <a:pt x="1162" y="300"/>
                    </a:lnTo>
                    <a:lnTo>
                      <a:pt x="1148" y="319"/>
                    </a:lnTo>
                    <a:lnTo>
                      <a:pt x="1134" y="337"/>
                    </a:lnTo>
                    <a:lnTo>
                      <a:pt x="1123" y="355"/>
                    </a:lnTo>
                    <a:lnTo>
                      <a:pt x="1113" y="373"/>
                    </a:lnTo>
                    <a:lnTo>
                      <a:pt x="1105" y="391"/>
                    </a:lnTo>
                    <a:lnTo>
                      <a:pt x="1100" y="410"/>
                    </a:lnTo>
                    <a:lnTo>
                      <a:pt x="1095" y="428"/>
                    </a:lnTo>
                    <a:lnTo>
                      <a:pt x="1090" y="446"/>
                    </a:lnTo>
                    <a:lnTo>
                      <a:pt x="1086" y="466"/>
                    </a:lnTo>
                    <a:lnTo>
                      <a:pt x="1081" y="484"/>
                    </a:lnTo>
                    <a:lnTo>
                      <a:pt x="1077" y="503"/>
                    </a:lnTo>
                    <a:lnTo>
                      <a:pt x="1067" y="498"/>
                    </a:lnTo>
                    <a:lnTo>
                      <a:pt x="1055" y="494"/>
                    </a:lnTo>
                    <a:lnTo>
                      <a:pt x="1039" y="489"/>
                    </a:lnTo>
                    <a:lnTo>
                      <a:pt x="1022" y="483"/>
                    </a:lnTo>
                    <a:lnTo>
                      <a:pt x="1006" y="476"/>
                    </a:lnTo>
                    <a:lnTo>
                      <a:pt x="991" y="469"/>
                    </a:lnTo>
                    <a:lnTo>
                      <a:pt x="981" y="463"/>
                    </a:lnTo>
                    <a:lnTo>
                      <a:pt x="976" y="454"/>
                    </a:lnTo>
                    <a:lnTo>
                      <a:pt x="956" y="458"/>
                    </a:lnTo>
                    <a:lnTo>
                      <a:pt x="923" y="464"/>
                    </a:lnTo>
                    <a:lnTo>
                      <a:pt x="882" y="469"/>
                    </a:lnTo>
                    <a:lnTo>
                      <a:pt x="832" y="479"/>
                    </a:lnTo>
                    <a:lnTo>
                      <a:pt x="777" y="488"/>
                    </a:lnTo>
                    <a:lnTo>
                      <a:pt x="717" y="497"/>
                    </a:lnTo>
                    <a:lnTo>
                      <a:pt x="655" y="507"/>
                    </a:lnTo>
                    <a:lnTo>
                      <a:pt x="592" y="518"/>
                    </a:lnTo>
                    <a:lnTo>
                      <a:pt x="529" y="528"/>
                    </a:lnTo>
                    <a:lnTo>
                      <a:pt x="471" y="538"/>
                    </a:lnTo>
                    <a:lnTo>
                      <a:pt x="415" y="548"/>
                    </a:lnTo>
                    <a:lnTo>
                      <a:pt x="366" y="556"/>
                    </a:lnTo>
                    <a:lnTo>
                      <a:pt x="324" y="563"/>
                    </a:lnTo>
                    <a:lnTo>
                      <a:pt x="293" y="567"/>
                    </a:lnTo>
                    <a:lnTo>
                      <a:pt x="273" y="571"/>
                    </a:lnTo>
                    <a:lnTo>
                      <a:pt x="266" y="572"/>
                    </a:lnTo>
                    <a:lnTo>
                      <a:pt x="250" y="567"/>
                    </a:lnTo>
                    <a:lnTo>
                      <a:pt x="233" y="562"/>
                    </a:lnTo>
                    <a:lnTo>
                      <a:pt x="218" y="557"/>
                    </a:lnTo>
                    <a:lnTo>
                      <a:pt x="202" y="551"/>
                    </a:lnTo>
                    <a:lnTo>
                      <a:pt x="186" y="545"/>
                    </a:lnTo>
                    <a:lnTo>
                      <a:pt x="170" y="540"/>
                    </a:lnTo>
                    <a:lnTo>
                      <a:pt x="155" y="535"/>
                    </a:lnTo>
                    <a:lnTo>
                      <a:pt x="139" y="529"/>
                    </a:lnTo>
                    <a:lnTo>
                      <a:pt x="123" y="524"/>
                    </a:lnTo>
                    <a:lnTo>
                      <a:pt x="107" y="519"/>
                    </a:lnTo>
                    <a:lnTo>
                      <a:pt x="92" y="513"/>
                    </a:lnTo>
                    <a:lnTo>
                      <a:pt x="76" y="509"/>
                    </a:lnTo>
                    <a:lnTo>
                      <a:pt x="60" y="504"/>
                    </a:lnTo>
                    <a:lnTo>
                      <a:pt x="43" y="499"/>
                    </a:lnTo>
                    <a:lnTo>
                      <a:pt x="27" y="495"/>
                    </a:lnTo>
                    <a:lnTo>
                      <a:pt x="11" y="490"/>
                    </a:lnTo>
                    <a:lnTo>
                      <a:pt x="0" y="502"/>
                    </a:lnTo>
                    <a:lnTo>
                      <a:pt x="3" y="504"/>
                    </a:lnTo>
                    <a:lnTo>
                      <a:pt x="10" y="507"/>
                    </a:lnTo>
                    <a:lnTo>
                      <a:pt x="22" y="512"/>
                    </a:lnTo>
                    <a:lnTo>
                      <a:pt x="35" y="518"/>
                    </a:lnTo>
                    <a:lnTo>
                      <a:pt x="53" y="524"/>
                    </a:lnTo>
                    <a:lnTo>
                      <a:pt x="71" y="530"/>
                    </a:lnTo>
                    <a:lnTo>
                      <a:pt x="91" y="538"/>
                    </a:lnTo>
                    <a:lnTo>
                      <a:pt x="110" y="545"/>
                    </a:lnTo>
                    <a:lnTo>
                      <a:pt x="130" y="553"/>
                    </a:lnTo>
                    <a:lnTo>
                      <a:pt x="149" y="560"/>
                    </a:lnTo>
                    <a:lnTo>
                      <a:pt x="168" y="567"/>
                    </a:lnTo>
                    <a:lnTo>
                      <a:pt x="184" y="573"/>
                    </a:lnTo>
                    <a:lnTo>
                      <a:pt x="198" y="579"/>
                    </a:lnTo>
                    <a:lnTo>
                      <a:pt x="208" y="582"/>
                    </a:lnTo>
                    <a:lnTo>
                      <a:pt x="215" y="585"/>
                    </a:lnTo>
                    <a:lnTo>
                      <a:pt x="217" y="586"/>
                    </a:lnTo>
                    <a:lnTo>
                      <a:pt x="216" y="586"/>
                    </a:lnTo>
                    <a:lnTo>
                      <a:pt x="213" y="587"/>
                    </a:lnTo>
                    <a:lnTo>
                      <a:pt x="208" y="589"/>
                    </a:lnTo>
                    <a:lnTo>
                      <a:pt x="202" y="591"/>
                    </a:lnTo>
                    <a:lnTo>
                      <a:pt x="195" y="594"/>
                    </a:lnTo>
                    <a:lnTo>
                      <a:pt x="190" y="597"/>
                    </a:lnTo>
                    <a:lnTo>
                      <a:pt x="184" y="599"/>
                    </a:lnTo>
                    <a:lnTo>
                      <a:pt x="179" y="603"/>
                    </a:lnTo>
                    <a:lnTo>
                      <a:pt x="491" y="740"/>
                    </a:lnTo>
                    <a:lnTo>
                      <a:pt x="497" y="742"/>
                    </a:lnTo>
                    <a:lnTo>
                      <a:pt x="503" y="743"/>
                    </a:lnTo>
                    <a:lnTo>
                      <a:pt x="509" y="743"/>
                    </a:lnTo>
                    <a:lnTo>
                      <a:pt x="514" y="739"/>
                    </a:lnTo>
                    <a:lnTo>
                      <a:pt x="246" y="611"/>
                    </a:lnTo>
                    <a:lnTo>
                      <a:pt x="265" y="606"/>
                    </a:lnTo>
                    <a:lnTo>
                      <a:pt x="296" y="601"/>
                    </a:lnTo>
                    <a:lnTo>
                      <a:pt x="336" y="591"/>
                    </a:lnTo>
                    <a:lnTo>
                      <a:pt x="385" y="582"/>
                    </a:lnTo>
                    <a:lnTo>
                      <a:pt x="442" y="572"/>
                    </a:lnTo>
                    <a:lnTo>
                      <a:pt x="503" y="560"/>
                    </a:lnTo>
                    <a:lnTo>
                      <a:pt x="567" y="548"/>
                    </a:lnTo>
                    <a:lnTo>
                      <a:pt x="632" y="536"/>
                    </a:lnTo>
                    <a:lnTo>
                      <a:pt x="696" y="525"/>
                    </a:lnTo>
                    <a:lnTo>
                      <a:pt x="758" y="513"/>
                    </a:lnTo>
                    <a:lnTo>
                      <a:pt x="815" y="503"/>
                    </a:lnTo>
                    <a:lnTo>
                      <a:pt x="866" y="492"/>
                    </a:lnTo>
                    <a:lnTo>
                      <a:pt x="910" y="486"/>
                    </a:lnTo>
                    <a:lnTo>
                      <a:pt x="942" y="479"/>
                    </a:lnTo>
                    <a:lnTo>
                      <a:pt x="964" y="475"/>
                    </a:lnTo>
                    <a:lnTo>
                      <a:pt x="971" y="474"/>
                    </a:lnTo>
                    <a:lnTo>
                      <a:pt x="983" y="481"/>
                    </a:lnTo>
                    <a:lnTo>
                      <a:pt x="996" y="488"/>
                    </a:lnTo>
                    <a:lnTo>
                      <a:pt x="1010" y="495"/>
                    </a:lnTo>
                    <a:lnTo>
                      <a:pt x="1024" y="503"/>
                    </a:lnTo>
                    <a:lnTo>
                      <a:pt x="1036" y="511"/>
                    </a:lnTo>
                    <a:lnTo>
                      <a:pt x="1049" y="519"/>
                    </a:lnTo>
                    <a:lnTo>
                      <a:pt x="1062" y="527"/>
                    </a:lnTo>
                    <a:lnTo>
                      <a:pt x="1073" y="536"/>
                    </a:lnTo>
                    <a:lnTo>
                      <a:pt x="1072" y="566"/>
                    </a:lnTo>
                    <a:lnTo>
                      <a:pt x="1067" y="594"/>
                    </a:lnTo>
                    <a:lnTo>
                      <a:pt x="1062" y="623"/>
                    </a:lnTo>
                    <a:lnTo>
                      <a:pt x="1055" y="649"/>
                    </a:lnTo>
                    <a:lnTo>
                      <a:pt x="1047" y="640"/>
                    </a:lnTo>
                    <a:lnTo>
                      <a:pt x="1039" y="631"/>
                    </a:lnTo>
                    <a:lnTo>
                      <a:pt x="1030" y="621"/>
                    </a:lnTo>
                    <a:lnTo>
                      <a:pt x="1022" y="613"/>
                    </a:lnTo>
                    <a:lnTo>
                      <a:pt x="1014" y="605"/>
                    </a:lnTo>
                    <a:lnTo>
                      <a:pt x="1006" y="597"/>
                    </a:lnTo>
                    <a:lnTo>
                      <a:pt x="997" y="589"/>
                    </a:lnTo>
                    <a:lnTo>
                      <a:pt x="987" y="582"/>
                    </a:lnTo>
                    <a:lnTo>
                      <a:pt x="995" y="582"/>
                    </a:lnTo>
                    <a:lnTo>
                      <a:pt x="1003" y="585"/>
                    </a:lnTo>
                    <a:lnTo>
                      <a:pt x="1011" y="590"/>
                    </a:lnTo>
                    <a:lnTo>
                      <a:pt x="1018" y="596"/>
                    </a:lnTo>
                    <a:lnTo>
                      <a:pt x="1026" y="602"/>
                    </a:lnTo>
                    <a:lnTo>
                      <a:pt x="1034" y="604"/>
                    </a:lnTo>
                    <a:lnTo>
                      <a:pt x="1042" y="604"/>
                    </a:lnTo>
                    <a:lnTo>
                      <a:pt x="1051" y="599"/>
                    </a:lnTo>
                    <a:lnTo>
                      <a:pt x="1043" y="586"/>
                    </a:lnTo>
                    <a:lnTo>
                      <a:pt x="1033" y="573"/>
                    </a:lnTo>
                    <a:lnTo>
                      <a:pt x="1022" y="562"/>
                    </a:lnTo>
                    <a:lnTo>
                      <a:pt x="1010" y="550"/>
                    </a:lnTo>
                    <a:lnTo>
                      <a:pt x="997" y="540"/>
                    </a:lnTo>
                    <a:lnTo>
                      <a:pt x="983" y="530"/>
                    </a:lnTo>
                    <a:lnTo>
                      <a:pt x="969" y="522"/>
                    </a:lnTo>
                    <a:lnTo>
                      <a:pt x="956" y="515"/>
                    </a:lnTo>
                    <a:lnTo>
                      <a:pt x="965" y="517"/>
                    </a:lnTo>
                    <a:lnTo>
                      <a:pt x="974" y="518"/>
                    </a:lnTo>
                    <a:lnTo>
                      <a:pt x="983" y="520"/>
                    </a:lnTo>
                    <a:lnTo>
                      <a:pt x="992" y="522"/>
                    </a:lnTo>
                    <a:lnTo>
                      <a:pt x="1002" y="525"/>
                    </a:lnTo>
                    <a:lnTo>
                      <a:pt x="1011" y="528"/>
                    </a:lnTo>
                    <a:lnTo>
                      <a:pt x="1019" y="532"/>
                    </a:lnTo>
                    <a:lnTo>
                      <a:pt x="1027" y="536"/>
                    </a:lnTo>
                    <a:lnTo>
                      <a:pt x="1032" y="537"/>
                    </a:lnTo>
                    <a:lnTo>
                      <a:pt x="1036" y="541"/>
                    </a:lnTo>
                    <a:lnTo>
                      <a:pt x="1041" y="545"/>
                    </a:lnTo>
                    <a:lnTo>
                      <a:pt x="1044" y="549"/>
                    </a:lnTo>
                    <a:lnTo>
                      <a:pt x="1049" y="553"/>
                    </a:lnTo>
                    <a:lnTo>
                      <a:pt x="1053" y="555"/>
                    </a:lnTo>
                    <a:lnTo>
                      <a:pt x="1058" y="553"/>
                    </a:lnTo>
                    <a:lnTo>
                      <a:pt x="1064" y="549"/>
                    </a:lnTo>
                    <a:lnTo>
                      <a:pt x="1056" y="538"/>
                    </a:lnTo>
                    <a:lnTo>
                      <a:pt x="1047" y="530"/>
                    </a:lnTo>
                    <a:lnTo>
                      <a:pt x="1036" y="524"/>
                    </a:lnTo>
                    <a:lnTo>
                      <a:pt x="1026" y="518"/>
                    </a:lnTo>
                    <a:lnTo>
                      <a:pt x="1014" y="513"/>
                    </a:lnTo>
                    <a:lnTo>
                      <a:pt x="1003" y="510"/>
                    </a:lnTo>
                    <a:lnTo>
                      <a:pt x="990" y="505"/>
                    </a:lnTo>
                    <a:lnTo>
                      <a:pt x="979" y="502"/>
                    </a:lnTo>
                    <a:lnTo>
                      <a:pt x="972" y="499"/>
                    </a:lnTo>
                    <a:lnTo>
                      <a:pt x="964" y="498"/>
                    </a:lnTo>
                    <a:lnTo>
                      <a:pt x="957" y="498"/>
                    </a:lnTo>
                    <a:lnTo>
                      <a:pt x="951" y="503"/>
                    </a:lnTo>
                    <a:lnTo>
                      <a:pt x="951" y="506"/>
                    </a:lnTo>
                    <a:lnTo>
                      <a:pt x="952" y="510"/>
                    </a:lnTo>
                    <a:lnTo>
                      <a:pt x="953" y="512"/>
                    </a:lnTo>
                    <a:lnTo>
                      <a:pt x="956" y="514"/>
                    </a:lnTo>
                    <a:lnTo>
                      <a:pt x="948" y="517"/>
                    </a:lnTo>
                    <a:lnTo>
                      <a:pt x="938" y="518"/>
                    </a:lnTo>
                    <a:lnTo>
                      <a:pt x="931" y="520"/>
                    </a:lnTo>
                    <a:lnTo>
                      <a:pt x="930" y="529"/>
                    </a:lnTo>
                    <a:lnTo>
                      <a:pt x="939" y="533"/>
                    </a:lnTo>
                    <a:lnTo>
                      <a:pt x="949" y="536"/>
                    </a:lnTo>
                    <a:lnTo>
                      <a:pt x="958" y="540"/>
                    </a:lnTo>
                    <a:lnTo>
                      <a:pt x="968" y="542"/>
                    </a:lnTo>
                    <a:lnTo>
                      <a:pt x="976" y="545"/>
                    </a:lnTo>
                    <a:lnTo>
                      <a:pt x="986" y="550"/>
                    </a:lnTo>
                    <a:lnTo>
                      <a:pt x="994" y="556"/>
                    </a:lnTo>
                    <a:lnTo>
                      <a:pt x="1002" y="562"/>
                    </a:lnTo>
                    <a:lnTo>
                      <a:pt x="995" y="563"/>
                    </a:lnTo>
                    <a:lnTo>
                      <a:pt x="987" y="563"/>
                    </a:lnTo>
                    <a:lnTo>
                      <a:pt x="980" y="562"/>
                    </a:lnTo>
                    <a:lnTo>
                      <a:pt x="972" y="559"/>
                    </a:lnTo>
                    <a:lnTo>
                      <a:pt x="964" y="557"/>
                    </a:lnTo>
                    <a:lnTo>
                      <a:pt x="956" y="556"/>
                    </a:lnTo>
                    <a:lnTo>
                      <a:pt x="949" y="558"/>
                    </a:lnTo>
                    <a:lnTo>
                      <a:pt x="941" y="562"/>
                    </a:lnTo>
                    <a:lnTo>
                      <a:pt x="944" y="574"/>
                    </a:lnTo>
                    <a:lnTo>
                      <a:pt x="951" y="585"/>
                    </a:lnTo>
                    <a:lnTo>
                      <a:pt x="959" y="593"/>
                    </a:lnTo>
                    <a:lnTo>
                      <a:pt x="969" y="601"/>
                    </a:lnTo>
                    <a:lnTo>
                      <a:pt x="979" y="609"/>
                    </a:lnTo>
                    <a:lnTo>
                      <a:pt x="989" y="618"/>
                    </a:lnTo>
                    <a:lnTo>
                      <a:pt x="997" y="629"/>
                    </a:lnTo>
                    <a:lnTo>
                      <a:pt x="1004" y="642"/>
                    </a:lnTo>
                    <a:lnTo>
                      <a:pt x="986" y="646"/>
                    </a:lnTo>
                    <a:lnTo>
                      <a:pt x="966" y="650"/>
                    </a:lnTo>
                    <a:lnTo>
                      <a:pt x="948" y="656"/>
                    </a:lnTo>
                    <a:lnTo>
                      <a:pt x="929" y="662"/>
                    </a:lnTo>
                    <a:lnTo>
                      <a:pt x="911" y="667"/>
                    </a:lnTo>
                    <a:lnTo>
                      <a:pt x="892" y="672"/>
                    </a:lnTo>
                    <a:lnTo>
                      <a:pt x="873" y="675"/>
                    </a:lnTo>
                    <a:lnTo>
                      <a:pt x="854" y="677"/>
                    </a:lnTo>
                    <a:lnTo>
                      <a:pt x="858" y="651"/>
                    </a:lnTo>
                    <a:lnTo>
                      <a:pt x="860" y="624"/>
                    </a:lnTo>
                    <a:lnTo>
                      <a:pt x="858" y="597"/>
                    </a:lnTo>
                    <a:lnTo>
                      <a:pt x="854" y="572"/>
                    </a:lnTo>
                    <a:lnTo>
                      <a:pt x="848" y="564"/>
                    </a:lnTo>
                    <a:lnTo>
                      <a:pt x="844" y="555"/>
                    </a:lnTo>
                    <a:lnTo>
                      <a:pt x="838" y="547"/>
                    </a:lnTo>
                    <a:lnTo>
                      <a:pt x="829" y="544"/>
                    </a:lnTo>
                    <a:lnTo>
                      <a:pt x="820" y="560"/>
                    </a:lnTo>
                    <a:lnTo>
                      <a:pt x="814" y="578"/>
                    </a:lnTo>
                    <a:lnTo>
                      <a:pt x="808" y="595"/>
                    </a:lnTo>
                    <a:lnTo>
                      <a:pt x="798" y="611"/>
                    </a:lnTo>
                    <a:lnTo>
                      <a:pt x="758" y="544"/>
                    </a:lnTo>
                    <a:lnTo>
                      <a:pt x="746" y="544"/>
                    </a:lnTo>
                    <a:lnTo>
                      <a:pt x="746" y="555"/>
                    </a:lnTo>
                    <a:lnTo>
                      <a:pt x="754" y="567"/>
                    </a:lnTo>
                    <a:lnTo>
                      <a:pt x="761" y="580"/>
                    </a:lnTo>
                    <a:lnTo>
                      <a:pt x="767" y="593"/>
                    </a:lnTo>
                    <a:lnTo>
                      <a:pt x="772" y="606"/>
                    </a:lnTo>
                    <a:lnTo>
                      <a:pt x="778" y="619"/>
                    </a:lnTo>
                    <a:lnTo>
                      <a:pt x="783" y="633"/>
                    </a:lnTo>
                    <a:lnTo>
                      <a:pt x="786" y="648"/>
                    </a:lnTo>
                    <a:lnTo>
                      <a:pt x="790" y="662"/>
                    </a:lnTo>
                    <a:lnTo>
                      <a:pt x="799" y="659"/>
                    </a:lnTo>
                    <a:lnTo>
                      <a:pt x="807" y="654"/>
                    </a:lnTo>
                    <a:lnTo>
                      <a:pt x="813" y="648"/>
                    </a:lnTo>
                    <a:lnTo>
                      <a:pt x="819" y="641"/>
                    </a:lnTo>
                    <a:lnTo>
                      <a:pt x="823" y="633"/>
                    </a:lnTo>
                    <a:lnTo>
                      <a:pt x="827" y="624"/>
                    </a:lnTo>
                    <a:lnTo>
                      <a:pt x="830" y="616"/>
                    </a:lnTo>
                    <a:lnTo>
                      <a:pt x="834" y="608"/>
                    </a:lnTo>
                    <a:lnTo>
                      <a:pt x="838" y="616"/>
                    </a:lnTo>
                    <a:lnTo>
                      <a:pt x="836" y="634"/>
                    </a:lnTo>
                    <a:lnTo>
                      <a:pt x="831" y="652"/>
                    </a:lnTo>
                    <a:lnTo>
                      <a:pt x="827" y="670"/>
                    </a:lnTo>
                    <a:lnTo>
                      <a:pt x="820" y="688"/>
                    </a:lnTo>
                    <a:lnTo>
                      <a:pt x="813" y="705"/>
                    </a:lnTo>
                    <a:lnTo>
                      <a:pt x="806" y="723"/>
                    </a:lnTo>
                    <a:lnTo>
                      <a:pt x="799" y="740"/>
                    </a:lnTo>
                    <a:lnTo>
                      <a:pt x="792" y="756"/>
                    </a:lnTo>
                    <a:lnTo>
                      <a:pt x="835" y="760"/>
                    </a:lnTo>
                    <a:lnTo>
                      <a:pt x="838" y="749"/>
                    </a:lnTo>
                    <a:lnTo>
                      <a:pt x="842" y="734"/>
                    </a:lnTo>
                    <a:lnTo>
                      <a:pt x="845" y="720"/>
                    </a:lnTo>
                    <a:lnTo>
                      <a:pt x="848" y="710"/>
                    </a:lnTo>
                    <a:lnTo>
                      <a:pt x="870" y="707"/>
                    </a:lnTo>
                    <a:lnTo>
                      <a:pt x="892" y="701"/>
                    </a:lnTo>
                    <a:lnTo>
                      <a:pt x="914" y="695"/>
                    </a:lnTo>
                    <a:lnTo>
                      <a:pt x="936" y="689"/>
                    </a:lnTo>
                    <a:lnTo>
                      <a:pt x="958" y="684"/>
                    </a:lnTo>
                    <a:lnTo>
                      <a:pt x="979" y="678"/>
                    </a:lnTo>
                    <a:lnTo>
                      <a:pt x="1001" y="672"/>
                    </a:lnTo>
                    <a:lnTo>
                      <a:pt x="1022" y="667"/>
                    </a:lnTo>
                    <a:lnTo>
                      <a:pt x="1029" y="677"/>
                    </a:lnTo>
                    <a:lnTo>
                      <a:pt x="1036" y="686"/>
                    </a:lnTo>
                    <a:lnTo>
                      <a:pt x="1041" y="695"/>
                    </a:lnTo>
                    <a:lnTo>
                      <a:pt x="1045" y="705"/>
                    </a:lnTo>
                    <a:lnTo>
                      <a:pt x="941" y="739"/>
                    </a:lnTo>
                    <a:lnTo>
                      <a:pt x="949" y="769"/>
                    </a:lnTo>
                    <a:lnTo>
                      <a:pt x="951" y="768"/>
                    </a:lnTo>
                    <a:lnTo>
                      <a:pt x="959" y="765"/>
                    </a:lnTo>
                    <a:lnTo>
                      <a:pt x="969" y="762"/>
                    </a:lnTo>
                    <a:lnTo>
                      <a:pt x="983" y="757"/>
                    </a:lnTo>
                    <a:lnTo>
                      <a:pt x="998" y="751"/>
                    </a:lnTo>
                    <a:lnTo>
                      <a:pt x="1013" y="746"/>
                    </a:lnTo>
                    <a:lnTo>
                      <a:pt x="1027" y="740"/>
                    </a:lnTo>
                    <a:lnTo>
                      <a:pt x="1040" y="735"/>
                    </a:lnTo>
                    <a:lnTo>
                      <a:pt x="1035" y="789"/>
                    </a:lnTo>
                    <a:lnTo>
                      <a:pt x="942" y="821"/>
                    </a:lnTo>
                    <a:lnTo>
                      <a:pt x="949" y="85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v-SE"/>
              </a:p>
            </p:txBody>
          </p:sp>
          <p:sp>
            <p:nvSpPr>
              <p:cNvPr id="22" name="Freeform 21"/>
              <p:cNvSpPr>
                <a:spLocks/>
              </p:cNvSpPr>
              <p:nvPr/>
            </p:nvSpPr>
            <p:spPr bwMode="auto">
              <a:xfrm>
                <a:off x="1687" y="1630"/>
                <a:ext cx="256" cy="77"/>
              </a:xfrm>
              <a:custGeom>
                <a:avLst/>
                <a:gdLst>
                  <a:gd name="T0" fmla="*/ 511 w 511"/>
                  <a:gd name="T1" fmla="*/ 153 h 154"/>
                  <a:gd name="T2" fmla="*/ 503 w 511"/>
                  <a:gd name="T3" fmla="*/ 154 h 154"/>
                  <a:gd name="T4" fmla="*/ 496 w 511"/>
                  <a:gd name="T5" fmla="*/ 151 h 154"/>
                  <a:gd name="T6" fmla="*/ 489 w 511"/>
                  <a:gd name="T7" fmla="*/ 145 h 154"/>
                  <a:gd name="T8" fmla="*/ 483 w 511"/>
                  <a:gd name="T9" fmla="*/ 140 h 154"/>
                  <a:gd name="T10" fmla="*/ 459 w 511"/>
                  <a:gd name="T11" fmla="*/ 120 h 154"/>
                  <a:gd name="T12" fmla="*/ 434 w 511"/>
                  <a:gd name="T13" fmla="*/ 101 h 154"/>
                  <a:gd name="T14" fmla="*/ 407 w 511"/>
                  <a:gd name="T15" fmla="*/ 86 h 154"/>
                  <a:gd name="T16" fmla="*/ 379 w 511"/>
                  <a:gd name="T17" fmla="*/ 74 h 154"/>
                  <a:gd name="T18" fmla="*/ 350 w 511"/>
                  <a:gd name="T19" fmla="*/ 64 h 154"/>
                  <a:gd name="T20" fmla="*/ 319 w 511"/>
                  <a:gd name="T21" fmla="*/ 56 h 154"/>
                  <a:gd name="T22" fmla="*/ 288 w 511"/>
                  <a:gd name="T23" fmla="*/ 51 h 154"/>
                  <a:gd name="T24" fmla="*/ 255 w 511"/>
                  <a:gd name="T25" fmla="*/ 48 h 154"/>
                  <a:gd name="T26" fmla="*/ 224 w 511"/>
                  <a:gd name="T27" fmla="*/ 47 h 154"/>
                  <a:gd name="T28" fmla="*/ 192 w 511"/>
                  <a:gd name="T29" fmla="*/ 47 h 154"/>
                  <a:gd name="T30" fmla="*/ 160 w 511"/>
                  <a:gd name="T31" fmla="*/ 51 h 154"/>
                  <a:gd name="T32" fmla="*/ 129 w 511"/>
                  <a:gd name="T33" fmla="*/ 55 h 154"/>
                  <a:gd name="T34" fmla="*/ 98 w 511"/>
                  <a:gd name="T35" fmla="*/ 61 h 154"/>
                  <a:gd name="T36" fmla="*/ 68 w 511"/>
                  <a:gd name="T37" fmla="*/ 68 h 154"/>
                  <a:gd name="T38" fmla="*/ 38 w 511"/>
                  <a:gd name="T39" fmla="*/ 77 h 154"/>
                  <a:gd name="T40" fmla="*/ 10 w 511"/>
                  <a:gd name="T41" fmla="*/ 87 h 154"/>
                  <a:gd name="T42" fmla="*/ 5 w 511"/>
                  <a:gd name="T43" fmla="*/ 83 h 154"/>
                  <a:gd name="T44" fmla="*/ 2 w 511"/>
                  <a:gd name="T45" fmla="*/ 78 h 154"/>
                  <a:gd name="T46" fmla="*/ 0 w 511"/>
                  <a:gd name="T47" fmla="*/ 71 h 154"/>
                  <a:gd name="T48" fmla="*/ 0 w 511"/>
                  <a:gd name="T49" fmla="*/ 63 h 154"/>
                  <a:gd name="T50" fmla="*/ 15 w 511"/>
                  <a:gd name="T51" fmla="*/ 52 h 154"/>
                  <a:gd name="T52" fmla="*/ 31 w 511"/>
                  <a:gd name="T53" fmla="*/ 41 h 154"/>
                  <a:gd name="T54" fmla="*/ 47 w 511"/>
                  <a:gd name="T55" fmla="*/ 32 h 154"/>
                  <a:gd name="T56" fmla="*/ 64 w 511"/>
                  <a:gd name="T57" fmla="*/ 24 h 154"/>
                  <a:gd name="T58" fmla="*/ 81 w 511"/>
                  <a:gd name="T59" fmla="*/ 17 h 154"/>
                  <a:gd name="T60" fmla="*/ 100 w 511"/>
                  <a:gd name="T61" fmla="*/ 11 h 154"/>
                  <a:gd name="T62" fmla="*/ 118 w 511"/>
                  <a:gd name="T63" fmla="*/ 8 h 154"/>
                  <a:gd name="T64" fmla="*/ 137 w 511"/>
                  <a:gd name="T65" fmla="*/ 5 h 154"/>
                  <a:gd name="T66" fmla="*/ 156 w 511"/>
                  <a:gd name="T67" fmla="*/ 2 h 154"/>
                  <a:gd name="T68" fmla="*/ 175 w 511"/>
                  <a:gd name="T69" fmla="*/ 1 h 154"/>
                  <a:gd name="T70" fmla="*/ 194 w 511"/>
                  <a:gd name="T71" fmla="*/ 0 h 154"/>
                  <a:gd name="T72" fmla="*/ 214 w 511"/>
                  <a:gd name="T73" fmla="*/ 1 h 154"/>
                  <a:gd name="T74" fmla="*/ 233 w 511"/>
                  <a:gd name="T75" fmla="*/ 2 h 154"/>
                  <a:gd name="T76" fmla="*/ 253 w 511"/>
                  <a:gd name="T77" fmla="*/ 5 h 154"/>
                  <a:gd name="T78" fmla="*/ 273 w 511"/>
                  <a:gd name="T79" fmla="*/ 7 h 154"/>
                  <a:gd name="T80" fmla="*/ 291 w 511"/>
                  <a:gd name="T81" fmla="*/ 10 h 154"/>
                  <a:gd name="T82" fmla="*/ 307 w 511"/>
                  <a:gd name="T83" fmla="*/ 14 h 154"/>
                  <a:gd name="T84" fmla="*/ 323 w 511"/>
                  <a:gd name="T85" fmla="*/ 17 h 154"/>
                  <a:gd name="T86" fmla="*/ 339 w 511"/>
                  <a:gd name="T87" fmla="*/ 22 h 154"/>
                  <a:gd name="T88" fmla="*/ 356 w 511"/>
                  <a:gd name="T89" fmla="*/ 28 h 154"/>
                  <a:gd name="T90" fmla="*/ 372 w 511"/>
                  <a:gd name="T91" fmla="*/ 33 h 154"/>
                  <a:gd name="T92" fmla="*/ 387 w 511"/>
                  <a:gd name="T93" fmla="*/ 40 h 154"/>
                  <a:gd name="T94" fmla="*/ 403 w 511"/>
                  <a:gd name="T95" fmla="*/ 48 h 154"/>
                  <a:gd name="T96" fmla="*/ 417 w 511"/>
                  <a:gd name="T97" fmla="*/ 57 h 154"/>
                  <a:gd name="T98" fmla="*/ 432 w 511"/>
                  <a:gd name="T99" fmla="*/ 67 h 154"/>
                  <a:gd name="T100" fmla="*/ 445 w 511"/>
                  <a:gd name="T101" fmla="*/ 76 h 154"/>
                  <a:gd name="T102" fmla="*/ 458 w 511"/>
                  <a:gd name="T103" fmla="*/ 87 h 154"/>
                  <a:gd name="T104" fmla="*/ 471 w 511"/>
                  <a:gd name="T105" fmla="*/ 99 h 154"/>
                  <a:gd name="T106" fmla="*/ 482 w 511"/>
                  <a:gd name="T107" fmla="*/ 112 h 154"/>
                  <a:gd name="T108" fmla="*/ 493 w 511"/>
                  <a:gd name="T109" fmla="*/ 124 h 154"/>
                  <a:gd name="T110" fmla="*/ 502 w 511"/>
                  <a:gd name="T111" fmla="*/ 138 h 154"/>
                  <a:gd name="T112" fmla="*/ 511 w 511"/>
                  <a:gd name="T113" fmla="*/ 153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11" h="154">
                    <a:moveTo>
                      <a:pt x="511" y="153"/>
                    </a:moveTo>
                    <a:lnTo>
                      <a:pt x="503" y="154"/>
                    </a:lnTo>
                    <a:lnTo>
                      <a:pt x="496" y="151"/>
                    </a:lnTo>
                    <a:lnTo>
                      <a:pt x="489" y="145"/>
                    </a:lnTo>
                    <a:lnTo>
                      <a:pt x="483" y="140"/>
                    </a:lnTo>
                    <a:lnTo>
                      <a:pt x="459" y="120"/>
                    </a:lnTo>
                    <a:lnTo>
                      <a:pt x="434" y="101"/>
                    </a:lnTo>
                    <a:lnTo>
                      <a:pt x="407" y="86"/>
                    </a:lnTo>
                    <a:lnTo>
                      <a:pt x="379" y="74"/>
                    </a:lnTo>
                    <a:lnTo>
                      <a:pt x="350" y="64"/>
                    </a:lnTo>
                    <a:lnTo>
                      <a:pt x="319" y="56"/>
                    </a:lnTo>
                    <a:lnTo>
                      <a:pt x="288" y="51"/>
                    </a:lnTo>
                    <a:lnTo>
                      <a:pt x="255" y="48"/>
                    </a:lnTo>
                    <a:lnTo>
                      <a:pt x="224" y="47"/>
                    </a:lnTo>
                    <a:lnTo>
                      <a:pt x="192" y="47"/>
                    </a:lnTo>
                    <a:lnTo>
                      <a:pt x="160" y="51"/>
                    </a:lnTo>
                    <a:lnTo>
                      <a:pt x="129" y="55"/>
                    </a:lnTo>
                    <a:lnTo>
                      <a:pt x="98" y="61"/>
                    </a:lnTo>
                    <a:lnTo>
                      <a:pt x="68" y="68"/>
                    </a:lnTo>
                    <a:lnTo>
                      <a:pt x="38" y="77"/>
                    </a:lnTo>
                    <a:lnTo>
                      <a:pt x="10" y="87"/>
                    </a:lnTo>
                    <a:lnTo>
                      <a:pt x="5" y="83"/>
                    </a:lnTo>
                    <a:lnTo>
                      <a:pt x="2" y="78"/>
                    </a:lnTo>
                    <a:lnTo>
                      <a:pt x="0" y="71"/>
                    </a:lnTo>
                    <a:lnTo>
                      <a:pt x="0" y="63"/>
                    </a:lnTo>
                    <a:lnTo>
                      <a:pt x="15" y="52"/>
                    </a:lnTo>
                    <a:lnTo>
                      <a:pt x="31" y="41"/>
                    </a:lnTo>
                    <a:lnTo>
                      <a:pt x="47" y="32"/>
                    </a:lnTo>
                    <a:lnTo>
                      <a:pt x="64" y="24"/>
                    </a:lnTo>
                    <a:lnTo>
                      <a:pt x="81" y="17"/>
                    </a:lnTo>
                    <a:lnTo>
                      <a:pt x="100" y="11"/>
                    </a:lnTo>
                    <a:lnTo>
                      <a:pt x="118" y="8"/>
                    </a:lnTo>
                    <a:lnTo>
                      <a:pt x="137" y="5"/>
                    </a:lnTo>
                    <a:lnTo>
                      <a:pt x="156" y="2"/>
                    </a:lnTo>
                    <a:lnTo>
                      <a:pt x="175" y="1"/>
                    </a:lnTo>
                    <a:lnTo>
                      <a:pt x="194" y="0"/>
                    </a:lnTo>
                    <a:lnTo>
                      <a:pt x="214" y="1"/>
                    </a:lnTo>
                    <a:lnTo>
                      <a:pt x="233" y="2"/>
                    </a:lnTo>
                    <a:lnTo>
                      <a:pt x="253" y="5"/>
                    </a:lnTo>
                    <a:lnTo>
                      <a:pt x="273" y="7"/>
                    </a:lnTo>
                    <a:lnTo>
                      <a:pt x="291" y="10"/>
                    </a:lnTo>
                    <a:lnTo>
                      <a:pt x="307" y="14"/>
                    </a:lnTo>
                    <a:lnTo>
                      <a:pt x="323" y="17"/>
                    </a:lnTo>
                    <a:lnTo>
                      <a:pt x="339" y="22"/>
                    </a:lnTo>
                    <a:lnTo>
                      <a:pt x="356" y="28"/>
                    </a:lnTo>
                    <a:lnTo>
                      <a:pt x="372" y="33"/>
                    </a:lnTo>
                    <a:lnTo>
                      <a:pt x="387" y="40"/>
                    </a:lnTo>
                    <a:lnTo>
                      <a:pt x="403" y="48"/>
                    </a:lnTo>
                    <a:lnTo>
                      <a:pt x="417" y="57"/>
                    </a:lnTo>
                    <a:lnTo>
                      <a:pt x="432" y="67"/>
                    </a:lnTo>
                    <a:lnTo>
                      <a:pt x="445" y="76"/>
                    </a:lnTo>
                    <a:lnTo>
                      <a:pt x="458" y="87"/>
                    </a:lnTo>
                    <a:lnTo>
                      <a:pt x="471" y="99"/>
                    </a:lnTo>
                    <a:lnTo>
                      <a:pt x="482" y="112"/>
                    </a:lnTo>
                    <a:lnTo>
                      <a:pt x="493" y="124"/>
                    </a:lnTo>
                    <a:lnTo>
                      <a:pt x="502" y="138"/>
                    </a:lnTo>
                    <a:lnTo>
                      <a:pt x="511" y="15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v-SE"/>
              </a:p>
            </p:txBody>
          </p:sp>
          <p:sp>
            <p:nvSpPr>
              <p:cNvPr id="23" name="Freeform 22"/>
              <p:cNvSpPr>
                <a:spLocks/>
              </p:cNvSpPr>
              <p:nvPr/>
            </p:nvSpPr>
            <p:spPr bwMode="auto">
              <a:xfrm>
                <a:off x="1070" y="1672"/>
                <a:ext cx="497" cy="499"/>
              </a:xfrm>
              <a:custGeom>
                <a:avLst/>
                <a:gdLst>
                  <a:gd name="T0" fmla="*/ 935 w 994"/>
                  <a:gd name="T1" fmla="*/ 815 h 998"/>
                  <a:gd name="T2" fmla="*/ 964 w 994"/>
                  <a:gd name="T3" fmla="*/ 48 h 998"/>
                  <a:gd name="T4" fmla="*/ 182 w 994"/>
                  <a:gd name="T5" fmla="*/ 38 h 998"/>
                  <a:gd name="T6" fmla="*/ 203 w 994"/>
                  <a:gd name="T7" fmla="*/ 874 h 998"/>
                  <a:gd name="T8" fmla="*/ 198 w 994"/>
                  <a:gd name="T9" fmla="*/ 878 h 998"/>
                  <a:gd name="T10" fmla="*/ 189 w 994"/>
                  <a:gd name="T11" fmla="*/ 882 h 998"/>
                  <a:gd name="T12" fmla="*/ 180 w 994"/>
                  <a:gd name="T13" fmla="*/ 883 h 998"/>
                  <a:gd name="T14" fmla="*/ 175 w 994"/>
                  <a:gd name="T15" fmla="*/ 881 h 998"/>
                  <a:gd name="T16" fmla="*/ 138 w 994"/>
                  <a:gd name="T17" fmla="*/ 61 h 998"/>
                  <a:gd name="T18" fmla="*/ 23 w 994"/>
                  <a:gd name="T19" fmla="*/ 166 h 998"/>
                  <a:gd name="T20" fmla="*/ 27 w 994"/>
                  <a:gd name="T21" fmla="*/ 289 h 998"/>
                  <a:gd name="T22" fmla="*/ 36 w 994"/>
                  <a:gd name="T23" fmla="*/ 561 h 998"/>
                  <a:gd name="T24" fmla="*/ 46 w 994"/>
                  <a:gd name="T25" fmla="*/ 835 h 998"/>
                  <a:gd name="T26" fmla="*/ 52 w 994"/>
                  <a:gd name="T27" fmla="*/ 962 h 998"/>
                  <a:gd name="T28" fmla="*/ 68 w 994"/>
                  <a:gd name="T29" fmla="*/ 955 h 998"/>
                  <a:gd name="T30" fmla="*/ 86 w 994"/>
                  <a:gd name="T31" fmla="*/ 947 h 998"/>
                  <a:gd name="T32" fmla="*/ 107 w 994"/>
                  <a:gd name="T33" fmla="*/ 939 h 998"/>
                  <a:gd name="T34" fmla="*/ 127 w 994"/>
                  <a:gd name="T35" fmla="*/ 931 h 998"/>
                  <a:gd name="T36" fmla="*/ 144 w 994"/>
                  <a:gd name="T37" fmla="*/ 924 h 998"/>
                  <a:gd name="T38" fmla="*/ 159 w 994"/>
                  <a:gd name="T39" fmla="*/ 919 h 998"/>
                  <a:gd name="T40" fmla="*/ 168 w 994"/>
                  <a:gd name="T41" fmla="*/ 915 h 998"/>
                  <a:gd name="T42" fmla="*/ 173 w 994"/>
                  <a:gd name="T43" fmla="*/ 915 h 998"/>
                  <a:gd name="T44" fmla="*/ 157 w 994"/>
                  <a:gd name="T45" fmla="*/ 927 h 998"/>
                  <a:gd name="T46" fmla="*/ 141 w 994"/>
                  <a:gd name="T47" fmla="*/ 938 h 998"/>
                  <a:gd name="T48" fmla="*/ 122 w 994"/>
                  <a:gd name="T49" fmla="*/ 947 h 998"/>
                  <a:gd name="T50" fmla="*/ 103 w 994"/>
                  <a:gd name="T51" fmla="*/ 958 h 998"/>
                  <a:gd name="T52" fmla="*/ 84 w 994"/>
                  <a:gd name="T53" fmla="*/ 968 h 998"/>
                  <a:gd name="T54" fmla="*/ 66 w 994"/>
                  <a:gd name="T55" fmla="*/ 977 h 998"/>
                  <a:gd name="T56" fmla="*/ 47 w 994"/>
                  <a:gd name="T57" fmla="*/ 988 h 998"/>
                  <a:gd name="T58" fmla="*/ 31 w 994"/>
                  <a:gd name="T59" fmla="*/ 998 h 998"/>
                  <a:gd name="T60" fmla="*/ 25 w 994"/>
                  <a:gd name="T61" fmla="*/ 962 h 998"/>
                  <a:gd name="T62" fmla="*/ 18 w 994"/>
                  <a:gd name="T63" fmla="*/ 870 h 998"/>
                  <a:gd name="T64" fmla="*/ 13 w 994"/>
                  <a:gd name="T65" fmla="*/ 740 h 998"/>
                  <a:gd name="T66" fmla="*/ 8 w 994"/>
                  <a:gd name="T67" fmla="*/ 589 h 998"/>
                  <a:gd name="T68" fmla="*/ 3 w 994"/>
                  <a:gd name="T69" fmla="*/ 437 h 998"/>
                  <a:gd name="T70" fmla="*/ 0 w 994"/>
                  <a:gd name="T71" fmla="*/ 299 h 998"/>
                  <a:gd name="T72" fmla="*/ 0 w 994"/>
                  <a:gd name="T73" fmla="*/ 196 h 998"/>
                  <a:gd name="T74" fmla="*/ 1 w 994"/>
                  <a:gd name="T75" fmla="*/ 144 h 998"/>
                  <a:gd name="T76" fmla="*/ 147 w 994"/>
                  <a:gd name="T77" fmla="*/ 0 h 998"/>
                  <a:gd name="T78" fmla="*/ 994 w 994"/>
                  <a:gd name="T79" fmla="*/ 22 h 998"/>
                  <a:gd name="T80" fmla="*/ 993 w 994"/>
                  <a:gd name="T81" fmla="*/ 56 h 998"/>
                  <a:gd name="T82" fmla="*/ 988 w 994"/>
                  <a:gd name="T83" fmla="*/ 148 h 998"/>
                  <a:gd name="T84" fmla="*/ 984 w 994"/>
                  <a:gd name="T85" fmla="*/ 279 h 998"/>
                  <a:gd name="T86" fmla="*/ 977 w 994"/>
                  <a:gd name="T87" fmla="*/ 427 h 998"/>
                  <a:gd name="T88" fmla="*/ 970 w 994"/>
                  <a:gd name="T89" fmla="*/ 576 h 998"/>
                  <a:gd name="T90" fmla="*/ 964 w 994"/>
                  <a:gd name="T91" fmla="*/ 706 h 998"/>
                  <a:gd name="T92" fmla="*/ 959 w 994"/>
                  <a:gd name="T93" fmla="*/ 797 h 998"/>
                  <a:gd name="T94" fmla="*/ 957 w 994"/>
                  <a:gd name="T95" fmla="*/ 830 h 998"/>
                  <a:gd name="T96" fmla="*/ 935 w 994"/>
                  <a:gd name="T97" fmla="*/ 815 h 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94" h="998">
                    <a:moveTo>
                      <a:pt x="935" y="815"/>
                    </a:moveTo>
                    <a:lnTo>
                      <a:pt x="964" y="48"/>
                    </a:lnTo>
                    <a:lnTo>
                      <a:pt x="182" y="38"/>
                    </a:lnTo>
                    <a:lnTo>
                      <a:pt x="203" y="874"/>
                    </a:lnTo>
                    <a:lnTo>
                      <a:pt x="198" y="878"/>
                    </a:lnTo>
                    <a:lnTo>
                      <a:pt x="189" y="882"/>
                    </a:lnTo>
                    <a:lnTo>
                      <a:pt x="180" y="883"/>
                    </a:lnTo>
                    <a:lnTo>
                      <a:pt x="175" y="881"/>
                    </a:lnTo>
                    <a:lnTo>
                      <a:pt x="138" y="61"/>
                    </a:lnTo>
                    <a:lnTo>
                      <a:pt x="23" y="166"/>
                    </a:lnTo>
                    <a:lnTo>
                      <a:pt x="27" y="289"/>
                    </a:lnTo>
                    <a:lnTo>
                      <a:pt x="36" y="561"/>
                    </a:lnTo>
                    <a:lnTo>
                      <a:pt x="46" y="835"/>
                    </a:lnTo>
                    <a:lnTo>
                      <a:pt x="52" y="962"/>
                    </a:lnTo>
                    <a:lnTo>
                      <a:pt x="68" y="955"/>
                    </a:lnTo>
                    <a:lnTo>
                      <a:pt x="86" y="947"/>
                    </a:lnTo>
                    <a:lnTo>
                      <a:pt x="107" y="939"/>
                    </a:lnTo>
                    <a:lnTo>
                      <a:pt x="127" y="931"/>
                    </a:lnTo>
                    <a:lnTo>
                      <a:pt x="144" y="924"/>
                    </a:lnTo>
                    <a:lnTo>
                      <a:pt x="159" y="919"/>
                    </a:lnTo>
                    <a:lnTo>
                      <a:pt x="168" y="915"/>
                    </a:lnTo>
                    <a:lnTo>
                      <a:pt x="173" y="915"/>
                    </a:lnTo>
                    <a:lnTo>
                      <a:pt x="157" y="927"/>
                    </a:lnTo>
                    <a:lnTo>
                      <a:pt x="141" y="938"/>
                    </a:lnTo>
                    <a:lnTo>
                      <a:pt x="122" y="947"/>
                    </a:lnTo>
                    <a:lnTo>
                      <a:pt x="103" y="958"/>
                    </a:lnTo>
                    <a:lnTo>
                      <a:pt x="84" y="968"/>
                    </a:lnTo>
                    <a:lnTo>
                      <a:pt x="66" y="977"/>
                    </a:lnTo>
                    <a:lnTo>
                      <a:pt x="47" y="988"/>
                    </a:lnTo>
                    <a:lnTo>
                      <a:pt x="31" y="998"/>
                    </a:lnTo>
                    <a:lnTo>
                      <a:pt x="25" y="962"/>
                    </a:lnTo>
                    <a:lnTo>
                      <a:pt x="18" y="870"/>
                    </a:lnTo>
                    <a:lnTo>
                      <a:pt x="13" y="740"/>
                    </a:lnTo>
                    <a:lnTo>
                      <a:pt x="8" y="589"/>
                    </a:lnTo>
                    <a:lnTo>
                      <a:pt x="3" y="437"/>
                    </a:lnTo>
                    <a:lnTo>
                      <a:pt x="0" y="299"/>
                    </a:lnTo>
                    <a:lnTo>
                      <a:pt x="0" y="196"/>
                    </a:lnTo>
                    <a:lnTo>
                      <a:pt x="1" y="144"/>
                    </a:lnTo>
                    <a:lnTo>
                      <a:pt x="147" y="0"/>
                    </a:lnTo>
                    <a:lnTo>
                      <a:pt x="994" y="22"/>
                    </a:lnTo>
                    <a:lnTo>
                      <a:pt x="993" y="56"/>
                    </a:lnTo>
                    <a:lnTo>
                      <a:pt x="988" y="148"/>
                    </a:lnTo>
                    <a:lnTo>
                      <a:pt x="984" y="279"/>
                    </a:lnTo>
                    <a:lnTo>
                      <a:pt x="977" y="427"/>
                    </a:lnTo>
                    <a:lnTo>
                      <a:pt x="970" y="576"/>
                    </a:lnTo>
                    <a:lnTo>
                      <a:pt x="964" y="706"/>
                    </a:lnTo>
                    <a:lnTo>
                      <a:pt x="959" y="797"/>
                    </a:lnTo>
                    <a:lnTo>
                      <a:pt x="957" y="830"/>
                    </a:lnTo>
                    <a:lnTo>
                      <a:pt x="935" y="81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v-SE"/>
              </a:p>
            </p:txBody>
          </p:sp>
          <p:sp>
            <p:nvSpPr>
              <p:cNvPr id="24" name="Freeform 23"/>
              <p:cNvSpPr>
                <a:spLocks/>
              </p:cNvSpPr>
              <p:nvPr/>
            </p:nvSpPr>
            <p:spPr bwMode="auto">
              <a:xfrm>
                <a:off x="1604" y="1676"/>
                <a:ext cx="338" cy="415"/>
              </a:xfrm>
              <a:custGeom>
                <a:avLst/>
                <a:gdLst>
                  <a:gd name="T0" fmla="*/ 593 w 676"/>
                  <a:gd name="T1" fmla="*/ 810 h 830"/>
                  <a:gd name="T2" fmla="*/ 565 w 676"/>
                  <a:gd name="T3" fmla="*/ 761 h 830"/>
                  <a:gd name="T4" fmla="*/ 527 w 676"/>
                  <a:gd name="T5" fmla="*/ 640 h 830"/>
                  <a:gd name="T6" fmla="*/ 479 w 676"/>
                  <a:gd name="T7" fmla="*/ 559 h 830"/>
                  <a:gd name="T8" fmla="*/ 421 w 676"/>
                  <a:gd name="T9" fmla="*/ 501 h 830"/>
                  <a:gd name="T10" fmla="*/ 360 w 676"/>
                  <a:gd name="T11" fmla="*/ 477 h 830"/>
                  <a:gd name="T12" fmla="*/ 355 w 676"/>
                  <a:gd name="T13" fmla="*/ 462 h 830"/>
                  <a:gd name="T14" fmla="*/ 383 w 676"/>
                  <a:gd name="T15" fmla="*/ 464 h 830"/>
                  <a:gd name="T16" fmla="*/ 424 w 676"/>
                  <a:gd name="T17" fmla="*/ 398 h 830"/>
                  <a:gd name="T18" fmla="*/ 410 w 676"/>
                  <a:gd name="T19" fmla="*/ 342 h 830"/>
                  <a:gd name="T20" fmla="*/ 353 w 676"/>
                  <a:gd name="T21" fmla="*/ 312 h 830"/>
                  <a:gd name="T22" fmla="*/ 268 w 676"/>
                  <a:gd name="T23" fmla="*/ 296 h 830"/>
                  <a:gd name="T24" fmla="*/ 185 w 676"/>
                  <a:gd name="T25" fmla="*/ 272 h 830"/>
                  <a:gd name="T26" fmla="*/ 115 w 676"/>
                  <a:gd name="T27" fmla="*/ 276 h 830"/>
                  <a:gd name="T28" fmla="*/ 102 w 676"/>
                  <a:gd name="T29" fmla="*/ 487 h 830"/>
                  <a:gd name="T30" fmla="*/ 159 w 676"/>
                  <a:gd name="T31" fmla="*/ 634 h 830"/>
                  <a:gd name="T32" fmla="*/ 250 w 676"/>
                  <a:gd name="T33" fmla="*/ 710 h 830"/>
                  <a:gd name="T34" fmla="*/ 281 w 676"/>
                  <a:gd name="T35" fmla="*/ 701 h 830"/>
                  <a:gd name="T36" fmla="*/ 280 w 676"/>
                  <a:gd name="T37" fmla="*/ 715 h 830"/>
                  <a:gd name="T38" fmla="*/ 243 w 676"/>
                  <a:gd name="T39" fmla="*/ 722 h 830"/>
                  <a:gd name="T40" fmla="*/ 153 w 676"/>
                  <a:gd name="T41" fmla="*/ 670 h 830"/>
                  <a:gd name="T42" fmla="*/ 86 w 676"/>
                  <a:gd name="T43" fmla="*/ 577 h 830"/>
                  <a:gd name="T44" fmla="*/ 55 w 676"/>
                  <a:gd name="T45" fmla="*/ 460 h 830"/>
                  <a:gd name="T46" fmla="*/ 38 w 676"/>
                  <a:gd name="T47" fmla="*/ 329 h 830"/>
                  <a:gd name="T48" fmla="*/ 3 w 676"/>
                  <a:gd name="T49" fmla="*/ 319 h 830"/>
                  <a:gd name="T50" fmla="*/ 72 w 676"/>
                  <a:gd name="T51" fmla="*/ 216 h 830"/>
                  <a:gd name="T52" fmla="*/ 60 w 676"/>
                  <a:gd name="T53" fmla="*/ 140 h 830"/>
                  <a:gd name="T54" fmla="*/ 70 w 676"/>
                  <a:gd name="T55" fmla="*/ 64 h 830"/>
                  <a:gd name="T56" fmla="*/ 115 w 676"/>
                  <a:gd name="T57" fmla="*/ 14 h 830"/>
                  <a:gd name="T58" fmla="*/ 142 w 676"/>
                  <a:gd name="T59" fmla="*/ 22 h 830"/>
                  <a:gd name="T60" fmla="*/ 109 w 676"/>
                  <a:gd name="T61" fmla="*/ 55 h 830"/>
                  <a:gd name="T62" fmla="*/ 138 w 676"/>
                  <a:gd name="T63" fmla="*/ 184 h 830"/>
                  <a:gd name="T64" fmla="*/ 232 w 676"/>
                  <a:gd name="T65" fmla="*/ 242 h 830"/>
                  <a:gd name="T66" fmla="*/ 342 w 676"/>
                  <a:gd name="T67" fmla="*/ 271 h 830"/>
                  <a:gd name="T68" fmla="*/ 444 w 676"/>
                  <a:gd name="T69" fmla="*/ 314 h 830"/>
                  <a:gd name="T70" fmla="*/ 512 w 676"/>
                  <a:gd name="T71" fmla="*/ 347 h 830"/>
                  <a:gd name="T72" fmla="*/ 540 w 676"/>
                  <a:gd name="T73" fmla="*/ 410 h 830"/>
                  <a:gd name="T74" fmla="*/ 502 w 676"/>
                  <a:gd name="T75" fmla="*/ 421 h 830"/>
                  <a:gd name="T76" fmla="*/ 478 w 676"/>
                  <a:gd name="T77" fmla="*/ 401 h 830"/>
                  <a:gd name="T78" fmla="*/ 511 w 676"/>
                  <a:gd name="T79" fmla="*/ 409 h 830"/>
                  <a:gd name="T80" fmla="*/ 501 w 676"/>
                  <a:gd name="T81" fmla="*/ 374 h 830"/>
                  <a:gd name="T82" fmla="*/ 456 w 676"/>
                  <a:gd name="T83" fmla="*/ 345 h 830"/>
                  <a:gd name="T84" fmla="*/ 461 w 676"/>
                  <a:gd name="T85" fmla="*/ 440 h 830"/>
                  <a:gd name="T86" fmla="*/ 510 w 676"/>
                  <a:gd name="T87" fmla="*/ 543 h 830"/>
                  <a:gd name="T88" fmla="*/ 592 w 676"/>
                  <a:gd name="T89" fmla="*/ 608 h 830"/>
                  <a:gd name="T90" fmla="*/ 646 w 676"/>
                  <a:gd name="T91" fmla="*/ 601 h 830"/>
                  <a:gd name="T92" fmla="*/ 633 w 676"/>
                  <a:gd name="T93" fmla="*/ 582 h 830"/>
                  <a:gd name="T94" fmla="*/ 671 w 676"/>
                  <a:gd name="T95" fmla="*/ 584 h 830"/>
                  <a:gd name="T96" fmla="*/ 668 w 676"/>
                  <a:gd name="T97" fmla="*/ 627 h 830"/>
                  <a:gd name="T98" fmla="*/ 602 w 676"/>
                  <a:gd name="T99" fmla="*/ 640 h 830"/>
                  <a:gd name="T100" fmla="*/ 547 w 676"/>
                  <a:gd name="T101" fmla="*/ 614 h 830"/>
                  <a:gd name="T102" fmla="*/ 593 w 676"/>
                  <a:gd name="T103" fmla="*/ 721 h 8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76" h="830">
                    <a:moveTo>
                      <a:pt x="615" y="830"/>
                    </a:moveTo>
                    <a:lnTo>
                      <a:pt x="608" y="827"/>
                    </a:lnTo>
                    <a:lnTo>
                      <a:pt x="602" y="823"/>
                    </a:lnTo>
                    <a:lnTo>
                      <a:pt x="598" y="817"/>
                    </a:lnTo>
                    <a:lnTo>
                      <a:pt x="593" y="810"/>
                    </a:lnTo>
                    <a:lnTo>
                      <a:pt x="588" y="804"/>
                    </a:lnTo>
                    <a:lnTo>
                      <a:pt x="585" y="797"/>
                    </a:lnTo>
                    <a:lnTo>
                      <a:pt x="580" y="790"/>
                    </a:lnTo>
                    <a:lnTo>
                      <a:pt x="577" y="783"/>
                    </a:lnTo>
                    <a:lnTo>
                      <a:pt x="565" y="761"/>
                    </a:lnTo>
                    <a:lnTo>
                      <a:pt x="555" y="738"/>
                    </a:lnTo>
                    <a:lnTo>
                      <a:pt x="546" y="715"/>
                    </a:lnTo>
                    <a:lnTo>
                      <a:pt x="539" y="691"/>
                    </a:lnTo>
                    <a:lnTo>
                      <a:pt x="533" y="665"/>
                    </a:lnTo>
                    <a:lnTo>
                      <a:pt x="527" y="640"/>
                    </a:lnTo>
                    <a:lnTo>
                      <a:pt x="523" y="615"/>
                    </a:lnTo>
                    <a:lnTo>
                      <a:pt x="518" y="589"/>
                    </a:lnTo>
                    <a:lnTo>
                      <a:pt x="505" y="579"/>
                    </a:lnTo>
                    <a:lnTo>
                      <a:pt x="492" y="570"/>
                    </a:lnTo>
                    <a:lnTo>
                      <a:pt x="479" y="559"/>
                    </a:lnTo>
                    <a:lnTo>
                      <a:pt x="466" y="548"/>
                    </a:lnTo>
                    <a:lnTo>
                      <a:pt x="454" y="538"/>
                    </a:lnTo>
                    <a:lnTo>
                      <a:pt x="441" y="526"/>
                    </a:lnTo>
                    <a:lnTo>
                      <a:pt x="431" y="513"/>
                    </a:lnTo>
                    <a:lnTo>
                      <a:pt x="421" y="501"/>
                    </a:lnTo>
                    <a:lnTo>
                      <a:pt x="410" y="501"/>
                    </a:lnTo>
                    <a:lnTo>
                      <a:pt x="396" y="497"/>
                    </a:lnTo>
                    <a:lnTo>
                      <a:pt x="383" y="492"/>
                    </a:lnTo>
                    <a:lnTo>
                      <a:pt x="371" y="485"/>
                    </a:lnTo>
                    <a:lnTo>
                      <a:pt x="360" y="477"/>
                    </a:lnTo>
                    <a:lnTo>
                      <a:pt x="351" y="470"/>
                    </a:lnTo>
                    <a:lnTo>
                      <a:pt x="345" y="464"/>
                    </a:lnTo>
                    <a:lnTo>
                      <a:pt x="343" y="462"/>
                    </a:lnTo>
                    <a:lnTo>
                      <a:pt x="349" y="460"/>
                    </a:lnTo>
                    <a:lnTo>
                      <a:pt x="355" y="462"/>
                    </a:lnTo>
                    <a:lnTo>
                      <a:pt x="359" y="463"/>
                    </a:lnTo>
                    <a:lnTo>
                      <a:pt x="365" y="463"/>
                    </a:lnTo>
                    <a:lnTo>
                      <a:pt x="371" y="464"/>
                    </a:lnTo>
                    <a:lnTo>
                      <a:pt x="378" y="465"/>
                    </a:lnTo>
                    <a:lnTo>
                      <a:pt x="383" y="464"/>
                    </a:lnTo>
                    <a:lnTo>
                      <a:pt x="390" y="462"/>
                    </a:lnTo>
                    <a:lnTo>
                      <a:pt x="406" y="448"/>
                    </a:lnTo>
                    <a:lnTo>
                      <a:pt x="416" y="433"/>
                    </a:lnTo>
                    <a:lnTo>
                      <a:pt x="419" y="416"/>
                    </a:lnTo>
                    <a:lnTo>
                      <a:pt x="424" y="398"/>
                    </a:lnTo>
                    <a:lnTo>
                      <a:pt x="421" y="387"/>
                    </a:lnTo>
                    <a:lnTo>
                      <a:pt x="420" y="375"/>
                    </a:lnTo>
                    <a:lnTo>
                      <a:pt x="417" y="364"/>
                    </a:lnTo>
                    <a:lnTo>
                      <a:pt x="414" y="352"/>
                    </a:lnTo>
                    <a:lnTo>
                      <a:pt x="410" y="342"/>
                    </a:lnTo>
                    <a:lnTo>
                      <a:pt x="404" y="334"/>
                    </a:lnTo>
                    <a:lnTo>
                      <a:pt x="397" y="326"/>
                    </a:lnTo>
                    <a:lnTo>
                      <a:pt x="388" y="320"/>
                    </a:lnTo>
                    <a:lnTo>
                      <a:pt x="371" y="315"/>
                    </a:lnTo>
                    <a:lnTo>
                      <a:pt x="353" y="312"/>
                    </a:lnTo>
                    <a:lnTo>
                      <a:pt x="336" y="309"/>
                    </a:lnTo>
                    <a:lnTo>
                      <a:pt x="319" y="306"/>
                    </a:lnTo>
                    <a:lnTo>
                      <a:pt x="302" y="303"/>
                    </a:lnTo>
                    <a:lnTo>
                      <a:pt x="284" y="299"/>
                    </a:lnTo>
                    <a:lnTo>
                      <a:pt x="268" y="296"/>
                    </a:lnTo>
                    <a:lnTo>
                      <a:pt x="251" y="292"/>
                    </a:lnTo>
                    <a:lnTo>
                      <a:pt x="234" y="288"/>
                    </a:lnTo>
                    <a:lnTo>
                      <a:pt x="218" y="283"/>
                    </a:lnTo>
                    <a:lnTo>
                      <a:pt x="201" y="279"/>
                    </a:lnTo>
                    <a:lnTo>
                      <a:pt x="185" y="272"/>
                    </a:lnTo>
                    <a:lnTo>
                      <a:pt x="169" y="265"/>
                    </a:lnTo>
                    <a:lnTo>
                      <a:pt x="154" y="257"/>
                    </a:lnTo>
                    <a:lnTo>
                      <a:pt x="139" y="248"/>
                    </a:lnTo>
                    <a:lnTo>
                      <a:pt x="125" y="237"/>
                    </a:lnTo>
                    <a:lnTo>
                      <a:pt x="115" y="276"/>
                    </a:lnTo>
                    <a:lnTo>
                      <a:pt x="107" y="317"/>
                    </a:lnTo>
                    <a:lnTo>
                      <a:pt x="100" y="359"/>
                    </a:lnTo>
                    <a:lnTo>
                      <a:pt x="98" y="401"/>
                    </a:lnTo>
                    <a:lnTo>
                      <a:pt x="98" y="444"/>
                    </a:lnTo>
                    <a:lnTo>
                      <a:pt x="102" y="487"/>
                    </a:lnTo>
                    <a:lnTo>
                      <a:pt x="110" y="530"/>
                    </a:lnTo>
                    <a:lnTo>
                      <a:pt x="122" y="572"/>
                    </a:lnTo>
                    <a:lnTo>
                      <a:pt x="133" y="592"/>
                    </a:lnTo>
                    <a:lnTo>
                      <a:pt x="145" y="614"/>
                    </a:lnTo>
                    <a:lnTo>
                      <a:pt x="159" y="634"/>
                    </a:lnTo>
                    <a:lnTo>
                      <a:pt x="173" y="654"/>
                    </a:lnTo>
                    <a:lnTo>
                      <a:pt x="189" y="672"/>
                    </a:lnTo>
                    <a:lnTo>
                      <a:pt x="207" y="688"/>
                    </a:lnTo>
                    <a:lnTo>
                      <a:pt x="227" y="701"/>
                    </a:lnTo>
                    <a:lnTo>
                      <a:pt x="250" y="710"/>
                    </a:lnTo>
                    <a:lnTo>
                      <a:pt x="256" y="710"/>
                    </a:lnTo>
                    <a:lnTo>
                      <a:pt x="262" y="708"/>
                    </a:lnTo>
                    <a:lnTo>
                      <a:pt x="269" y="706"/>
                    </a:lnTo>
                    <a:lnTo>
                      <a:pt x="275" y="703"/>
                    </a:lnTo>
                    <a:lnTo>
                      <a:pt x="281" y="701"/>
                    </a:lnTo>
                    <a:lnTo>
                      <a:pt x="287" y="700"/>
                    </a:lnTo>
                    <a:lnTo>
                      <a:pt x="290" y="702"/>
                    </a:lnTo>
                    <a:lnTo>
                      <a:pt x="294" y="707"/>
                    </a:lnTo>
                    <a:lnTo>
                      <a:pt x="287" y="711"/>
                    </a:lnTo>
                    <a:lnTo>
                      <a:pt x="280" y="715"/>
                    </a:lnTo>
                    <a:lnTo>
                      <a:pt x="273" y="718"/>
                    </a:lnTo>
                    <a:lnTo>
                      <a:pt x="266" y="721"/>
                    </a:lnTo>
                    <a:lnTo>
                      <a:pt x="259" y="722"/>
                    </a:lnTo>
                    <a:lnTo>
                      <a:pt x="251" y="723"/>
                    </a:lnTo>
                    <a:lnTo>
                      <a:pt x="243" y="722"/>
                    </a:lnTo>
                    <a:lnTo>
                      <a:pt x="235" y="719"/>
                    </a:lnTo>
                    <a:lnTo>
                      <a:pt x="212" y="709"/>
                    </a:lnTo>
                    <a:lnTo>
                      <a:pt x="191" y="698"/>
                    </a:lnTo>
                    <a:lnTo>
                      <a:pt x="171" y="685"/>
                    </a:lnTo>
                    <a:lnTo>
                      <a:pt x="153" y="670"/>
                    </a:lnTo>
                    <a:lnTo>
                      <a:pt x="137" y="654"/>
                    </a:lnTo>
                    <a:lnTo>
                      <a:pt x="122" y="637"/>
                    </a:lnTo>
                    <a:lnTo>
                      <a:pt x="108" y="617"/>
                    </a:lnTo>
                    <a:lnTo>
                      <a:pt x="97" y="597"/>
                    </a:lnTo>
                    <a:lnTo>
                      <a:pt x="86" y="577"/>
                    </a:lnTo>
                    <a:lnTo>
                      <a:pt x="77" y="555"/>
                    </a:lnTo>
                    <a:lnTo>
                      <a:pt x="69" y="532"/>
                    </a:lnTo>
                    <a:lnTo>
                      <a:pt x="63" y="509"/>
                    </a:lnTo>
                    <a:lnTo>
                      <a:pt x="59" y="485"/>
                    </a:lnTo>
                    <a:lnTo>
                      <a:pt x="55" y="460"/>
                    </a:lnTo>
                    <a:lnTo>
                      <a:pt x="53" y="436"/>
                    </a:lnTo>
                    <a:lnTo>
                      <a:pt x="53" y="411"/>
                    </a:lnTo>
                    <a:lnTo>
                      <a:pt x="53" y="329"/>
                    </a:lnTo>
                    <a:lnTo>
                      <a:pt x="45" y="329"/>
                    </a:lnTo>
                    <a:lnTo>
                      <a:pt x="38" y="329"/>
                    </a:lnTo>
                    <a:lnTo>
                      <a:pt x="30" y="329"/>
                    </a:lnTo>
                    <a:lnTo>
                      <a:pt x="22" y="328"/>
                    </a:lnTo>
                    <a:lnTo>
                      <a:pt x="15" y="326"/>
                    </a:lnTo>
                    <a:lnTo>
                      <a:pt x="9" y="322"/>
                    </a:lnTo>
                    <a:lnTo>
                      <a:pt x="3" y="319"/>
                    </a:lnTo>
                    <a:lnTo>
                      <a:pt x="0" y="313"/>
                    </a:lnTo>
                    <a:lnTo>
                      <a:pt x="56" y="294"/>
                    </a:lnTo>
                    <a:lnTo>
                      <a:pt x="61" y="268"/>
                    </a:lnTo>
                    <a:lnTo>
                      <a:pt x="65" y="242"/>
                    </a:lnTo>
                    <a:lnTo>
                      <a:pt x="72" y="216"/>
                    </a:lnTo>
                    <a:lnTo>
                      <a:pt x="87" y="196"/>
                    </a:lnTo>
                    <a:lnTo>
                      <a:pt x="78" y="184"/>
                    </a:lnTo>
                    <a:lnTo>
                      <a:pt x="71" y="170"/>
                    </a:lnTo>
                    <a:lnTo>
                      <a:pt x="64" y="155"/>
                    </a:lnTo>
                    <a:lnTo>
                      <a:pt x="60" y="140"/>
                    </a:lnTo>
                    <a:lnTo>
                      <a:pt x="56" y="125"/>
                    </a:lnTo>
                    <a:lnTo>
                      <a:pt x="56" y="109"/>
                    </a:lnTo>
                    <a:lnTo>
                      <a:pt x="57" y="93"/>
                    </a:lnTo>
                    <a:lnTo>
                      <a:pt x="63" y="77"/>
                    </a:lnTo>
                    <a:lnTo>
                      <a:pt x="70" y="64"/>
                    </a:lnTo>
                    <a:lnTo>
                      <a:pt x="77" y="53"/>
                    </a:lnTo>
                    <a:lnTo>
                      <a:pt x="85" y="41"/>
                    </a:lnTo>
                    <a:lnTo>
                      <a:pt x="94" y="31"/>
                    </a:lnTo>
                    <a:lnTo>
                      <a:pt x="103" y="22"/>
                    </a:lnTo>
                    <a:lnTo>
                      <a:pt x="115" y="14"/>
                    </a:lnTo>
                    <a:lnTo>
                      <a:pt x="125" y="7"/>
                    </a:lnTo>
                    <a:lnTo>
                      <a:pt x="138" y="0"/>
                    </a:lnTo>
                    <a:lnTo>
                      <a:pt x="144" y="8"/>
                    </a:lnTo>
                    <a:lnTo>
                      <a:pt x="145" y="15"/>
                    </a:lnTo>
                    <a:lnTo>
                      <a:pt x="142" y="22"/>
                    </a:lnTo>
                    <a:lnTo>
                      <a:pt x="135" y="28"/>
                    </a:lnTo>
                    <a:lnTo>
                      <a:pt x="127" y="33"/>
                    </a:lnTo>
                    <a:lnTo>
                      <a:pt x="120" y="40"/>
                    </a:lnTo>
                    <a:lnTo>
                      <a:pt x="113" y="47"/>
                    </a:lnTo>
                    <a:lnTo>
                      <a:pt x="109" y="55"/>
                    </a:lnTo>
                    <a:lnTo>
                      <a:pt x="102" y="83"/>
                    </a:lnTo>
                    <a:lnTo>
                      <a:pt x="103" y="113"/>
                    </a:lnTo>
                    <a:lnTo>
                      <a:pt x="110" y="140"/>
                    </a:lnTo>
                    <a:lnTo>
                      <a:pt x="122" y="166"/>
                    </a:lnTo>
                    <a:lnTo>
                      <a:pt x="138" y="184"/>
                    </a:lnTo>
                    <a:lnTo>
                      <a:pt x="154" y="200"/>
                    </a:lnTo>
                    <a:lnTo>
                      <a:pt x="173" y="214"/>
                    </a:lnTo>
                    <a:lnTo>
                      <a:pt x="192" y="226"/>
                    </a:lnTo>
                    <a:lnTo>
                      <a:pt x="212" y="235"/>
                    </a:lnTo>
                    <a:lnTo>
                      <a:pt x="232" y="242"/>
                    </a:lnTo>
                    <a:lnTo>
                      <a:pt x="254" y="249"/>
                    </a:lnTo>
                    <a:lnTo>
                      <a:pt x="276" y="254"/>
                    </a:lnTo>
                    <a:lnTo>
                      <a:pt x="298" y="259"/>
                    </a:lnTo>
                    <a:lnTo>
                      <a:pt x="320" y="265"/>
                    </a:lnTo>
                    <a:lnTo>
                      <a:pt x="342" y="271"/>
                    </a:lnTo>
                    <a:lnTo>
                      <a:pt x="364" y="276"/>
                    </a:lnTo>
                    <a:lnTo>
                      <a:pt x="385" y="283"/>
                    </a:lnTo>
                    <a:lnTo>
                      <a:pt x="405" y="292"/>
                    </a:lnTo>
                    <a:lnTo>
                      <a:pt x="425" y="302"/>
                    </a:lnTo>
                    <a:lnTo>
                      <a:pt x="444" y="314"/>
                    </a:lnTo>
                    <a:lnTo>
                      <a:pt x="459" y="317"/>
                    </a:lnTo>
                    <a:lnTo>
                      <a:pt x="474" y="321"/>
                    </a:lnTo>
                    <a:lnTo>
                      <a:pt x="488" y="328"/>
                    </a:lnTo>
                    <a:lnTo>
                      <a:pt x="501" y="336"/>
                    </a:lnTo>
                    <a:lnTo>
                      <a:pt x="512" y="347"/>
                    </a:lnTo>
                    <a:lnTo>
                      <a:pt x="523" y="358"/>
                    </a:lnTo>
                    <a:lnTo>
                      <a:pt x="531" y="370"/>
                    </a:lnTo>
                    <a:lnTo>
                      <a:pt x="539" y="383"/>
                    </a:lnTo>
                    <a:lnTo>
                      <a:pt x="541" y="396"/>
                    </a:lnTo>
                    <a:lnTo>
                      <a:pt x="540" y="410"/>
                    </a:lnTo>
                    <a:lnTo>
                      <a:pt x="534" y="420"/>
                    </a:lnTo>
                    <a:lnTo>
                      <a:pt x="524" y="429"/>
                    </a:lnTo>
                    <a:lnTo>
                      <a:pt x="517" y="429"/>
                    </a:lnTo>
                    <a:lnTo>
                      <a:pt x="510" y="426"/>
                    </a:lnTo>
                    <a:lnTo>
                      <a:pt x="502" y="421"/>
                    </a:lnTo>
                    <a:lnTo>
                      <a:pt x="495" y="417"/>
                    </a:lnTo>
                    <a:lnTo>
                      <a:pt x="488" y="411"/>
                    </a:lnTo>
                    <a:lnTo>
                      <a:pt x="482" y="405"/>
                    </a:lnTo>
                    <a:lnTo>
                      <a:pt x="479" y="402"/>
                    </a:lnTo>
                    <a:lnTo>
                      <a:pt x="478" y="401"/>
                    </a:lnTo>
                    <a:lnTo>
                      <a:pt x="485" y="404"/>
                    </a:lnTo>
                    <a:lnTo>
                      <a:pt x="492" y="409"/>
                    </a:lnTo>
                    <a:lnTo>
                      <a:pt x="497" y="412"/>
                    </a:lnTo>
                    <a:lnTo>
                      <a:pt x="505" y="413"/>
                    </a:lnTo>
                    <a:lnTo>
                      <a:pt x="511" y="409"/>
                    </a:lnTo>
                    <a:lnTo>
                      <a:pt x="515" y="402"/>
                    </a:lnTo>
                    <a:lnTo>
                      <a:pt x="516" y="396"/>
                    </a:lnTo>
                    <a:lnTo>
                      <a:pt x="516" y="388"/>
                    </a:lnTo>
                    <a:lnTo>
                      <a:pt x="508" y="382"/>
                    </a:lnTo>
                    <a:lnTo>
                      <a:pt x="501" y="374"/>
                    </a:lnTo>
                    <a:lnTo>
                      <a:pt x="493" y="367"/>
                    </a:lnTo>
                    <a:lnTo>
                      <a:pt x="484" y="360"/>
                    </a:lnTo>
                    <a:lnTo>
                      <a:pt x="476" y="353"/>
                    </a:lnTo>
                    <a:lnTo>
                      <a:pt x="466" y="349"/>
                    </a:lnTo>
                    <a:lnTo>
                      <a:pt x="456" y="345"/>
                    </a:lnTo>
                    <a:lnTo>
                      <a:pt x="447" y="345"/>
                    </a:lnTo>
                    <a:lnTo>
                      <a:pt x="454" y="367"/>
                    </a:lnTo>
                    <a:lnTo>
                      <a:pt x="457" y="391"/>
                    </a:lnTo>
                    <a:lnTo>
                      <a:pt x="458" y="416"/>
                    </a:lnTo>
                    <a:lnTo>
                      <a:pt x="461" y="440"/>
                    </a:lnTo>
                    <a:lnTo>
                      <a:pt x="463" y="464"/>
                    </a:lnTo>
                    <a:lnTo>
                      <a:pt x="469" y="487"/>
                    </a:lnTo>
                    <a:lnTo>
                      <a:pt x="480" y="509"/>
                    </a:lnTo>
                    <a:lnTo>
                      <a:pt x="496" y="528"/>
                    </a:lnTo>
                    <a:lnTo>
                      <a:pt x="510" y="543"/>
                    </a:lnTo>
                    <a:lnTo>
                      <a:pt x="524" y="559"/>
                    </a:lnTo>
                    <a:lnTo>
                      <a:pt x="539" y="574"/>
                    </a:lnTo>
                    <a:lnTo>
                      <a:pt x="556" y="588"/>
                    </a:lnTo>
                    <a:lnTo>
                      <a:pt x="573" y="600"/>
                    </a:lnTo>
                    <a:lnTo>
                      <a:pt x="592" y="608"/>
                    </a:lnTo>
                    <a:lnTo>
                      <a:pt x="611" y="611"/>
                    </a:lnTo>
                    <a:lnTo>
                      <a:pt x="633" y="610"/>
                    </a:lnTo>
                    <a:lnTo>
                      <a:pt x="637" y="607"/>
                    </a:lnTo>
                    <a:lnTo>
                      <a:pt x="641" y="603"/>
                    </a:lnTo>
                    <a:lnTo>
                      <a:pt x="646" y="601"/>
                    </a:lnTo>
                    <a:lnTo>
                      <a:pt x="649" y="597"/>
                    </a:lnTo>
                    <a:lnTo>
                      <a:pt x="645" y="593"/>
                    </a:lnTo>
                    <a:lnTo>
                      <a:pt x="639" y="591"/>
                    </a:lnTo>
                    <a:lnTo>
                      <a:pt x="634" y="588"/>
                    </a:lnTo>
                    <a:lnTo>
                      <a:pt x="633" y="582"/>
                    </a:lnTo>
                    <a:lnTo>
                      <a:pt x="640" y="578"/>
                    </a:lnTo>
                    <a:lnTo>
                      <a:pt x="647" y="576"/>
                    </a:lnTo>
                    <a:lnTo>
                      <a:pt x="656" y="574"/>
                    </a:lnTo>
                    <a:lnTo>
                      <a:pt x="664" y="577"/>
                    </a:lnTo>
                    <a:lnTo>
                      <a:pt x="671" y="584"/>
                    </a:lnTo>
                    <a:lnTo>
                      <a:pt x="675" y="592"/>
                    </a:lnTo>
                    <a:lnTo>
                      <a:pt x="676" y="600"/>
                    </a:lnTo>
                    <a:lnTo>
                      <a:pt x="675" y="608"/>
                    </a:lnTo>
                    <a:lnTo>
                      <a:pt x="674" y="618"/>
                    </a:lnTo>
                    <a:lnTo>
                      <a:pt x="668" y="627"/>
                    </a:lnTo>
                    <a:lnTo>
                      <a:pt x="657" y="635"/>
                    </a:lnTo>
                    <a:lnTo>
                      <a:pt x="645" y="642"/>
                    </a:lnTo>
                    <a:lnTo>
                      <a:pt x="630" y="643"/>
                    </a:lnTo>
                    <a:lnTo>
                      <a:pt x="616" y="642"/>
                    </a:lnTo>
                    <a:lnTo>
                      <a:pt x="602" y="640"/>
                    </a:lnTo>
                    <a:lnTo>
                      <a:pt x="590" y="637"/>
                    </a:lnTo>
                    <a:lnTo>
                      <a:pt x="577" y="631"/>
                    </a:lnTo>
                    <a:lnTo>
                      <a:pt x="565" y="626"/>
                    </a:lnTo>
                    <a:lnTo>
                      <a:pt x="556" y="619"/>
                    </a:lnTo>
                    <a:lnTo>
                      <a:pt x="547" y="614"/>
                    </a:lnTo>
                    <a:lnTo>
                      <a:pt x="554" y="635"/>
                    </a:lnTo>
                    <a:lnTo>
                      <a:pt x="562" y="657"/>
                    </a:lnTo>
                    <a:lnTo>
                      <a:pt x="571" y="678"/>
                    </a:lnTo>
                    <a:lnTo>
                      <a:pt x="581" y="700"/>
                    </a:lnTo>
                    <a:lnTo>
                      <a:pt x="593" y="721"/>
                    </a:lnTo>
                    <a:lnTo>
                      <a:pt x="605" y="742"/>
                    </a:lnTo>
                    <a:lnTo>
                      <a:pt x="617" y="763"/>
                    </a:lnTo>
                    <a:lnTo>
                      <a:pt x="631" y="783"/>
                    </a:lnTo>
                    <a:lnTo>
                      <a:pt x="615" y="8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v-SE"/>
              </a:p>
            </p:txBody>
          </p:sp>
          <p:sp>
            <p:nvSpPr>
              <p:cNvPr id="26" name="Freeform 25"/>
              <p:cNvSpPr>
                <a:spLocks/>
              </p:cNvSpPr>
              <p:nvPr/>
            </p:nvSpPr>
            <p:spPr bwMode="auto">
              <a:xfrm>
                <a:off x="1194" y="1732"/>
                <a:ext cx="321" cy="349"/>
              </a:xfrm>
              <a:custGeom>
                <a:avLst/>
                <a:gdLst>
                  <a:gd name="T0" fmla="*/ 641 w 641"/>
                  <a:gd name="T1" fmla="*/ 3 h 698"/>
                  <a:gd name="T2" fmla="*/ 641 w 641"/>
                  <a:gd name="T3" fmla="*/ 107 h 698"/>
                  <a:gd name="T4" fmla="*/ 641 w 641"/>
                  <a:gd name="T5" fmla="*/ 334 h 698"/>
                  <a:gd name="T6" fmla="*/ 638 w 641"/>
                  <a:gd name="T7" fmla="*/ 563 h 698"/>
                  <a:gd name="T8" fmla="*/ 629 w 641"/>
                  <a:gd name="T9" fmla="*/ 667 h 698"/>
                  <a:gd name="T10" fmla="*/ 623 w 641"/>
                  <a:gd name="T11" fmla="*/ 667 h 698"/>
                  <a:gd name="T12" fmla="*/ 607 w 641"/>
                  <a:gd name="T13" fmla="*/ 668 h 698"/>
                  <a:gd name="T14" fmla="*/ 583 w 641"/>
                  <a:gd name="T15" fmla="*/ 671 h 698"/>
                  <a:gd name="T16" fmla="*/ 549 w 641"/>
                  <a:gd name="T17" fmla="*/ 672 h 698"/>
                  <a:gd name="T18" fmla="*/ 511 w 641"/>
                  <a:gd name="T19" fmla="*/ 675 h 698"/>
                  <a:gd name="T20" fmla="*/ 466 w 641"/>
                  <a:gd name="T21" fmla="*/ 678 h 698"/>
                  <a:gd name="T22" fmla="*/ 419 w 641"/>
                  <a:gd name="T23" fmla="*/ 681 h 698"/>
                  <a:gd name="T24" fmla="*/ 368 w 641"/>
                  <a:gd name="T25" fmla="*/ 683 h 698"/>
                  <a:gd name="T26" fmla="*/ 318 w 641"/>
                  <a:gd name="T27" fmla="*/ 687 h 698"/>
                  <a:gd name="T28" fmla="*/ 266 w 641"/>
                  <a:gd name="T29" fmla="*/ 689 h 698"/>
                  <a:gd name="T30" fmla="*/ 216 w 641"/>
                  <a:gd name="T31" fmla="*/ 693 h 698"/>
                  <a:gd name="T32" fmla="*/ 169 w 641"/>
                  <a:gd name="T33" fmla="*/ 695 h 698"/>
                  <a:gd name="T34" fmla="*/ 127 w 641"/>
                  <a:gd name="T35" fmla="*/ 696 h 698"/>
                  <a:gd name="T36" fmla="*/ 88 w 641"/>
                  <a:gd name="T37" fmla="*/ 697 h 698"/>
                  <a:gd name="T38" fmla="*/ 57 w 641"/>
                  <a:gd name="T39" fmla="*/ 698 h 698"/>
                  <a:gd name="T40" fmla="*/ 34 w 641"/>
                  <a:gd name="T41" fmla="*/ 698 h 698"/>
                  <a:gd name="T42" fmla="*/ 0 w 641"/>
                  <a:gd name="T43" fmla="*/ 0 h 698"/>
                  <a:gd name="T44" fmla="*/ 641 w 641"/>
                  <a:gd name="T45" fmla="*/ 3 h 6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41" h="698">
                    <a:moveTo>
                      <a:pt x="641" y="3"/>
                    </a:moveTo>
                    <a:lnTo>
                      <a:pt x="641" y="107"/>
                    </a:lnTo>
                    <a:lnTo>
                      <a:pt x="641" y="334"/>
                    </a:lnTo>
                    <a:lnTo>
                      <a:pt x="638" y="563"/>
                    </a:lnTo>
                    <a:lnTo>
                      <a:pt x="629" y="667"/>
                    </a:lnTo>
                    <a:lnTo>
                      <a:pt x="623" y="667"/>
                    </a:lnTo>
                    <a:lnTo>
                      <a:pt x="607" y="668"/>
                    </a:lnTo>
                    <a:lnTo>
                      <a:pt x="583" y="671"/>
                    </a:lnTo>
                    <a:lnTo>
                      <a:pt x="549" y="672"/>
                    </a:lnTo>
                    <a:lnTo>
                      <a:pt x="511" y="675"/>
                    </a:lnTo>
                    <a:lnTo>
                      <a:pt x="466" y="678"/>
                    </a:lnTo>
                    <a:lnTo>
                      <a:pt x="419" y="681"/>
                    </a:lnTo>
                    <a:lnTo>
                      <a:pt x="368" y="683"/>
                    </a:lnTo>
                    <a:lnTo>
                      <a:pt x="318" y="687"/>
                    </a:lnTo>
                    <a:lnTo>
                      <a:pt x="266" y="689"/>
                    </a:lnTo>
                    <a:lnTo>
                      <a:pt x="216" y="693"/>
                    </a:lnTo>
                    <a:lnTo>
                      <a:pt x="169" y="695"/>
                    </a:lnTo>
                    <a:lnTo>
                      <a:pt x="127" y="696"/>
                    </a:lnTo>
                    <a:lnTo>
                      <a:pt x="88" y="697"/>
                    </a:lnTo>
                    <a:lnTo>
                      <a:pt x="57" y="698"/>
                    </a:lnTo>
                    <a:lnTo>
                      <a:pt x="34" y="698"/>
                    </a:lnTo>
                    <a:lnTo>
                      <a:pt x="0" y="0"/>
                    </a:lnTo>
                    <a:lnTo>
                      <a:pt x="641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v-SE"/>
              </a:p>
            </p:txBody>
          </p:sp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1212" y="1742"/>
                <a:ext cx="289" cy="327"/>
              </a:xfrm>
              <a:custGeom>
                <a:avLst/>
                <a:gdLst>
                  <a:gd name="T0" fmla="*/ 568 w 578"/>
                  <a:gd name="T1" fmla="*/ 622 h 654"/>
                  <a:gd name="T2" fmla="*/ 545 w 578"/>
                  <a:gd name="T3" fmla="*/ 624 h 654"/>
                  <a:gd name="T4" fmla="*/ 517 w 578"/>
                  <a:gd name="T5" fmla="*/ 625 h 654"/>
                  <a:gd name="T6" fmla="*/ 481 w 578"/>
                  <a:gd name="T7" fmla="*/ 629 h 654"/>
                  <a:gd name="T8" fmla="*/ 441 w 578"/>
                  <a:gd name="T9" fmla="*/ 631 h 654"/>
                  <a:gd name="T10" fmla="*/ 398 w 578"/>
                  <a:gd name="T11" fmla="*/ 634 h 654"/>
                  <a:gd name="T12" fmla="*/ 352 w 578"/>
                  <a:gd name="T13" fmla="*/ 636 h 654"/>
                  <a:gd name="T14" fmla="*/ 305 w 578"/>
                  <a:gd name="T15" fmla="*/ 639 h 654"/>
                  <a:gd name="T16" fmla="*/ 258 w 578"/>
                  <a:gd name="T17" fmla="*/ 642 h 654"/>
                  <a:gd name="T18" fmla="*/ 213 w 578"/>
                  <a:gd name="T19" fmla="*/ 644 h 654"/>
                  <a:gd name="T20" fmla="*/ 169 w 578"/>
                  <a:gd name="T21" fmla="*/ 646 h 654"/>
                  <a:gd name="T22" fmla="*/ 129 w 578"/>
                  <a:gd name="T23" fmla="*/ 648 h 654"/>
                  <a:gd name="T24" fmla="*/ 94 w 578"/>
                  <a:gd name="T25" fmla="*/ 651 h 654"/>
                  <a:gd name="T26" fmla="*/ 64 w 578"/>
                  <a:gd name="T27" fmla="*/ 652 h 654"/>
                  <a:gd name="T28" fmla="*/ 42 w 578"/>
                  <a:gd name="T29" fmla="*/ 653 h 654"/>
                  <a:gd name="T30" fmla="*/ 27 w 578"/>
                  <a:gd name="T31" fmla="*/ 654 h 654"/>
                  <a:gd name="T32" fmla="*/ 23 w 578"/>
                  <a:gd name="T33" fmla="*/ 654 h 654"/>
                  <a:gd name="T34" fmla="*/ 0 w 578"/>
                  <a:gd name="T35" fmla="*/ 0 h 654"/>
                  <a:gd name="T36" fmla="*/ 578 w 578"/>
                  <a:gd name="T37" fmla="*/ 8 h 654"/>
                  <a:gd name="T38" fmla="*/ 568 w 578"/>
                  <a:gd name="T39" fmla="*/ 622 h 6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78" h="654">
                    <a:moveTo>
                      <a:pt x="568" y="622"/>
                    </a:moveTo>
                    <a:lnTo>
                      <a:pt x="545" y="624"/>
                    </a:lnTo>
                    <a:lnTo>
                      <a:pt x="517" y="625"/>
                    </a:lnTo>
                    <a:lnTo>
                      <a:pt x="481" y="629"/>
                    </a:lnTo>
                    <a:lnTo>
                      <a:pt x="441" y="631"/>
                    </a:lnTo>
                    <a:lnTo>
                      <a:pt x="398" y="634"/>
                    </a:lnTo>
                    <a:lnTo>
                      <a:pt x="352" y="636"/>
                    </a:lnTo>
                    <a:lnTo>
                      <a:pt x="305" y="639"/>
                    </a:lnTo>
                    <a:lnTo>
                      <a:pt x="258" y="642"/>
                    </a:lnTo>
                    <a:lnTo>
                      <a:pt x="213" y="644"/>
                    </a:lnTo>
                    <a:lnTo>
                      <a:pt x="169" y="646"/>
                    </a:lnTo>
                    <a:lnTo>
                      <a:pt x="129" y="648"/>
                    </a:lnTo>
                    <a:lnTo>
                      <a:pt x="94" y="651"/>
                    </a:lnTo>
                    <a:lnTo>
                      <a:pt x="64" y="652"/>
                    </a:lnTo>
                    <a:lnTo>
                      <a:pt x="42" y="653"/>
                    </a:lnTo>
                    <a:lnTo>
                      <a:pt x="27" y="654"/>
                    </a:lnTo>
                    <a:lnTo>
                      <a:pt x="23" y="654"/>
                    </a:lnTo>
                    <a:lnTo>
                      <a:pt x="0" y="0"/>
                    </a:lnTo>
                    <a:lnTo>
                      <a:pt x="578" y="8"/>
                    </a:lnTo>
                    <a:lnTo>
                      <a:pt x="568" y="622"/>
                    </a:lnTo>
                    <a:close/>
                  </a:path>
                </a:pathLst>
              </a:custGeom>
              <a:solidFill>
                <a:srgbClr val="26AD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v-SE"/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1170" y="2107"/>
                <a:ext cx="378" cy="113"/>
              </a:xfrm>
              <a:custGeom>
                <a:avLst/>
                <a:gdLst>
                  <a:gd name="T0" fmla="*/ 754 w 756"/>
                  <a:gd name="T1" fmla="*/ 7 h 226"/>
                  <a:gd name="T2" fmla="*/ 741 w 756"/>
                  <a:gd name="T3" fmla="*/ 14 h 226"/>
                  <a:gd name="T4" fmla="*/ 716 w 756"/>
                  <a:gd name="T5" fmla="*/ 27 h 226"/>
                  <a:gd name="T6" fmla="*/ 682 w 756"/>
                  <a:gd name="T7" fmla="*/ 43 h 226"/>
                  <a:gd name="T8" fmla="*/ 643 w 756"/>
                  <a:gd name="T9" fmla="*/ 59 h 226"/>
                  <a:gd name="T10" fmla="*/ 602 w 756"/>
                  <a:gd name="T11" fmla="*/ 74 h 226"/>
                  <a:gd name="T12" fmla="*/ 559 w 756"/>
                  <a:gd name="T13" fmla="*/ 87 h 226"/>
                  <a:gd name="T14" fmla="*/ 519 w 756"/>
                  <a:gd name="T15" fmla="*/ 92 h 226"/>
                  <a:gd name="T16" fmla="*/ 486 w 756"/>
                  <a:gd name="T17" fmla="*/ 128 h 226"/>
                  <a:gd name="T18" fmla="*/ 475 w 756"/>
                  <a:gd name="T19" fmla="*/ 210 h 226"/>
                  <a:gd name="T20" fmla="*/ 458 w 756"/>
                  <a:gd name="T21" fmla="*/ 206 h 226"/>
                  <a:gd name="T22" fmla="*/ 453 w 756"/>
                  <a:gd name="T23" fmla="*/ 151 h 226"/>
                  <a:gd name="T24" fmla="*/ 460 w 756"/>
                  <a:gd name="T25" fmla="*/ 116 h 226"/>
                  <a:gd name="T26" fmla="*/ 467 w 756"/>
                  <a:gd name="T27" fmla="*/ 102 h 226"/>
                  <a:gd name="T28" fmla="*/ 476 w 756"/>
                  <a:gd name="T29" fmla="*/ 90 h 226"/>
                  <a:gd name="T30" fmla="*/ 488 w 756"/>
                  <a:gd name="T31" fmla="*/ 81 h 226"/>
                  <a:gd name="T32" fmla="*/ 505 w 756"/>
                  <a:gd name="T33" fmla="*/ 77 h 226"/>
                  <a:gd name="T34" fmla="*/ 541 w 756"/>
                  <a:gd name="T35" fmla="*/ 69 h 226"/>
                  <a:gd name="T36" fmla="*/ 590 w 756"/>
                  <a:gd name="T37" fmla="*/ 54 h 226"/>
                  <a:gd name="T38" fmla="*/ 636 w 756"/>
                  <a:gd name="T39" fmla="*/ 38 h 226"/>
                  <a:gd name="T40" fmla="*/ 636 w 756"/>
                  <a:gd name="T41" fmla="*/ 32 h 226"/>
                  <a:gd name="T42" fmla="*/ 574 w 756"/>
                  <a:gd name="T43" fmla="*/ 35 h 226"/>
                  <a:gd name="T44" fmla="*/ 483 w 756"/>
                  <a:gd name="T45" fmla="*/ 40 h 226"/>
                  <a:gd name="T46" fmla="*/ 376 w 756"/>
                  <a:gd name="T47" fmla="*/ 47 h 226"/>
                  <a:gd name="T48" fmla="*/ 264 w 756"/>
                  <a:gd name="T49" fmla="*/ 57 h 226"/>
                  <a:gd name="T50" fmla="*/ 159 w 756"/>
                  <a:gd name="T51" fmla="*/ 65 h 226"/>
                  <a:gd name="T52" fmla="*/ 72 w 756"/>
                  <a:gd name="T53" fmla="*/ 72 h 226"/>
                  <a:gd name="T54" fmla="*/ 14 w 756"/>
                  <a:gd name="T55" fmla="*/ 75 h 226"/>
                  <a:gd name="T56" fmla="*/ 2 w 756"/>
                  <a:gd name="T57" fmla="*/ 69 h 226"/>
                  <a:gd name="T58" fmla="*/ 6 w 756"/>
                  <a:gd name="T59" fmla="*/ 59 h 226"/>
                  <a:gd name="T60" fmla="*/ 13 w 756"/>
                  <a:gd name="T61" fmla="*/ 51 h 226"/>
                  <a:gd name="T62" fmla="*/ 36 w 756"/>
                  <a:gd name="T63" fmla="*/ 50 h 226"/>
                  <a:gd name="T64" fmla="*/ 71 w 756"/>
                  <a:gd name="T65" fmla="*/ 46 h 226"/>
                  <a:gd name="T66" fmla="*/ 114 w 756"/>
                  <a:gd name="T67" fmla="*/ 42 h 226"/>
                  <a:gd name="T68" fmla="*/ 167 w 756"/>
                  <a:gd name="T69" fmla="*/ 37 h 226"/>
                  <a:gd name="T70" fmla="*/ 225 w 756"/>
                  <a:gd name="T71" fmla="*/ 31 h 226"/>
                  <a:gd name="T72" fmla="*/ 288 w 756"/>
                  <a:gd name="T73" fmla="*/ 27 h 226"/>
                  <a:gd name="T74" fmla="*/ 354 w 756"/>
                  <a:gd name="T75" fmla="*/ 21 h 226"/>
                  <a:gd name="T76" fmla="*/ 420 w 756"/>
                  <a:gd name="T77" fmla="*/ 15 h 226"/>
                  <a:gd name="T78" fmla="*/ 485 w 756"/>
                  <a:gd name="T79" fmla="*/ 11 h 226"/>
                  <a:gd name="T80" fmla="*/ 548 w 756"/>
                  <a:gd name="T81" fmla="*/ 7 h 226"/>
                  <a:gd name="T82" fmla="*/ 605 w 756"/>
                  <a:gd name="T83" fmla="*/ 4 h 226"/>
                  <a:gd name="T84" fmla="*/ 656 w 756"/>
                  <a:gd name="T85" fmla="*/ 1 h 226"/>
                  <a:gd name="T86" fmla="*/ 698 w 756"/>
                  <a:gd name="T87" fmla="*/ 0 h 226"/>
                  <a:gd name="T88" fmla="*/ 731 w 756"/>
                  <a:gd name="T89" fmla="*/ 1 h 226"/>
                  <a:gd name="T90" fmla="*/ 751 w 756"/>
                  <a:gd name="T91" fmla="*/ 4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756" h="226">
                    <a:moveTo>
                      <a:pt x="756" y="6"/>
                    </a:moveTo>
                    <a:lnTo>
                      <a:pt x="754" y="7"/>
                    </a:lnTo>
                    <a:lnTo>
                      <a:pt x="749" y="9"/>
                    </a:lnTo>
                    <a:lnTo>
                      <a:pt x="741" y="14"/>
                    </a:lnTo>
                    <a:lnTo>
                      <a:pt x="729" y="20"/>
                    </a:lnTo>
                    <a:lnTo>
                      <a:pt x="716" y="27"/>
                    </a:lnTo>
                    <a:lnTo>
                      <a:pt x="700" y="35"/>
                    </a:lnTo>
                    <a:lnTo>
                      <a:pt x="682" y="43"/>
                    </a:lnTo>
                    <a:lnTo>
                      <a:pt x="664" y="51"/>
                    </a:lnTo>
                    <a:lnTo>
                      <a:pt x="643" y="59"/>
                    </a:lnTo>
                    <a:lnTo>
                      <a:pt x="622" y="67"/>
                    </a:lnTo>
                    <a:lnTo>
                      <a:pt x="602" y="74"/>
                    </a:lnTo>
                    <a:lnTo>
                      <a:pt x="580" y="81"/>
                    </a:lnTo>
                    <a:lnTo>
                      <a:pt x="559" y="87"/>
                    </a:lnTo>
                    <a:lnTo>
                      <a:pt x="538" y="90"/>
                    </a:lnTo>
                    <a:lnTo>
                      <a:pt x="519" y="92"/>
                    </a:lnTo>
                    <a:lnTo>
                      <a:pt x="500" y="92"/>
                    </a:lnTo>
                    <a:lnTo>
                      <a:pt x="486" y="128"/>
                    </a:lnTo>
                    <a:lnTo>
                      <a:pt x="478" y="173"/>
                    </a:lnTo>
                    <a:lnTo>
                      <a:pt x="475" y="210"/>
                    </a:lnTo>
                    <a:lnTo>
                      <a:pt x="475" y="226"/>
                    </a:lnTo>
                    <a:lnTo>
                      <a:pt x="458" y="206"/>
                    </a:lnTo>
                    <a:lnTo>
                      <a:pt x="452" y="180"/>
                    </a:lnTo>
                    <a:lnTo>
                      <a:pt x="453" y="151"/>
                    </a:lnTo>
                    <a:lnTo>
                      <a:pt x="458" y="123"/>
                    </a:lnTo>
                    <a:lnTo>
                      <a:pt x="460" y="116"/>
                    </a:lnTo>
                    <a:lnTo>
                      <a:pt x="463" y="108"/>
                    </a:lnTo>
                    <a:lnTo>
                      <a:pt x="467" y="102"/>
                    </a:lnTo>
                    <a:lnTo>
                      <a:pt x="470" y="96"/>
                    </a:lnTo>
                    <a:lnTo>
                      <a:pt x="476" y="90"/>
                    </a:lnTo>
                    <a:lnTo>
                      <a:pt x="482" y="84"/>
                    </a:lnTo>
                    <a:lnTo>
                      <a:pt x="488" y="81"/>
                    </a:lnTo>
                    <a:lnTo>
                      <a:pt x="496" y="77"/>
                    </a:lnTo>
                    <a:lnTo>
                      <a:pt x="505" y="77"/>
                    </a:lnTo>
                    <a:lnTo>
                      <a:pt x="520" y="75"/>
                    </a:lnTo>
                    <a:lnTo>
                      <a:pt x="541" y="69"/>
                    </a:lnTo>
                    <a:lnTo>
                      <a:pt x="565" y="62"/>
                    </a:lnTo>
                    <a:lnTo>
                      <a:pt x="590" y="54"/>
                    </a:lnTo>
                    <a:lnTo>
                      <a:pt x="614" y="46"/>
                    </a:lnTo>
                    <a:lnTo>
                      <a:pt x="636" y="38"/>
                    </a:lnTo>
                    <a:lnTo>
                      <a:pt x="653" y="34"/>
                    </a:lnTo>
                    <a:lnTo>
                      <a:pt x="636" y="32"/>
                    </a:lnTo>
                    <a:lnTo>
                      <a:pt x="609" y="34"/>
                    </a:lnTo>
                    <a:lnTo>
                      <a:pt x="574" y="35"/>
                    </a:lnTo>
                    <a:lnTo>
                      <a:pt x="531" y="37"/>
                    </a:lnTo>
                    <a:lnTo>
                      <a:pt x="483" y="40"/>
                    </a:lnTo>
                    <a:lnTo>
                      <a:pt x="431" y="44"/>
                    </a:lnTo>
                    <a:lnTo>
                      <a:pt x="376" y="47"/>
                    </a:lnTo>
                    <a:lnTo>
                      <a:pt x="321" y="52"/>
                    </a:lnTo>
                    <a:lnTo>
                      <a:pt x="264" y="57"/>
                    </a:lnTo>
                    <a:lnTo>
                      <a:pt x="210" y="60"/>
                    </a:lnTo>
                    <a:lnTo>
                      <a:pt x="159" y="65"/>
                    </a:lnTo>
                    <a:lnTo>
                      <a:pt x="113" y="68"/>
                    </a:lnTo>
                    <a:lnTo>
                      <a:pt x="72" y="72"/>
                    </a:lnTo>
                    <a:lnTo>
                      <a:pt x="40" y="73"/>
                    </a:lnTo>
                    <a:lnTo>
                      <a:pt x="14" y="75"/>
                    </a:lnTo>
                    <a:lnTo>
                      <a:pt x="0" y="75"/>
                    </a:lnTo>
                    <a:lnTo>
                      <a:pt x="2" y="69"/>
                    </a:lnTo>
                    <a:lnTo>
                      <a:pt x="4" y="64"/>
                    </a:lnTo>
                    <a:lnTo>
                      <a:pt x="6" y="59"/>
                    </a:lnTo>
                    <a:lnTo>
                      <a:pt x="7" y="52"/>
                    </a:lnTo>
                    <a:lnTo>
                      <a:pt x="13" y="51"/>
                    </a:lnTo>
                    <a:lnTo>
                      <a:pt x="23" y="51"/>
                    </a:lnTo>
                    <a:lnTo>
                      <a:pt x="36" y="50"/>
                    </a:lnTo>
                    <a:lnTo>
                      <a:pt x="52" y="47"/>
                    </a:lnTo>
                    <a:lnTo>
                      <a:pt x="71" y="46"/>
                    </a:lnTo>
                    <a:lnTo>
                      <a:pt x="91" y="44"/>
                    </a:lnTo>
                    <a:lnTo>
                      <a:pt x="114" y="42"/>
                    </a:lnTo>
                    <a:lnTo>
                      <a:pt x="140" y="39"/>
                    </a:lnTo>
                    <a:lnTo>
                      <a:pt x="167" y="37"/>
                    </a:lnTo>
                    <a:lnTo>
                      <a:pt x="195" y="35"/>
                    </a:lnTo>
                    <a:lnTo>
                      <a:pt x="225" y="31"/>
                    </a:lnTo>
                    <a:lnTo>
                      <a:pt x="256" y="29"/>
                    </a:lnTo>
                    <a:lnTo>
                      <a:pt x="288" y="27"/>
                    </a:lnTo>
                    <a:lnTo>
                      <a:pt x="321" y="23"/>
                    </a:lnTo>
                    <a:lnTo>
                      <a:pt x="354" y="21"/>
                    </a:lnTo>
                    <a:lnTo>
                      <a:pt x="387" y="19"/>
                    </a:lnTo>
                    <a:lnTo>
                      <a:pt x="420" y="15"/>
                    </a:lnTo>
                    <a:lnTo>
                      <a:pt x="453" y="13"/>
                    </a:lnTo>
                    <a:lnTo>
                      <a:pt x="485" y="11"/>
                    </a:lnTo>
                    <a:lnTo>
                      <a:pt x="516" y="8"/>
                    </a:lnTo>
                    <a:lnTo>
                      <a:pt x="548" y="7"/>
                    </a:lnTo>
                    <a:lnTo>
                      <a:pt x="576" y="5"/>
                    </a:lnTo>
                    <a:lnTo>
                      <a:pt x="605" y="4"/>
                    </a:lnTo>
                    <a:lnTo>
                      <a:pt x="632" y="3"/>
                    </a:lnTo>
                    <a:lnTo>
                      <a:pt x="656" y="1"/>
                    </a:lnTo>
                    <a:lnTo>
                      <a:pt x="678" y="1"/>
                    </a:lnTo>
                    <a:lnTo>
                      <a:pt x="698" y="0"/>
                    </a:lnTo>
                    <a:lnTo>
                      <a:pt x="716" y="1"/>
                    </a:lnTo>
                    <a:lnTo>
                      <a:pt x="731" y="1"/>
                    </a:lnTo>
                    <a:lnTo>
                      <a:pt x="742" y="3"/>
                    </a:lnTo>
                    <a:lnTo>
                      <a:pt x="751" y="4"/>
                    </a:lnTo>
                    <a:lnTo>
                      <a:pt x="756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v-SE"/>
              </a:p>
            </p:txBody>
          </p:sp>
          <p:sp>
            <p:nvSpPr>
              <p:cNvPr id="30" name="Freeform 29"/>
              <p:cNvSpPr>
                <a:spLocks/>
              </p:cNvSpPr>
              <p:nvPr/>
            </p:nvSpPr>
            <p:spPr bwMode="auto">
              <a:xfrm>
                <a:off x="1046" y="2166"/>
                <a:ext cx="496" cy="113"/>
              </a:xfrm>
              <a:custGeom>
                <a:avLst/>
                <a:gdLst>
                  <a:gd name="T0" fmla="*/ 289 w 991"/>
                  <a:gd name="T1" fmla="*/ 222 h 225"/>
                  <a:gd name="T2" fmla="*/ 235 w 991"/>
                  <a:gd name="T3" fmla="*/ 209 h 225"/>
                  <a:gd name="T4" fmla="*/ 156 w 991"/>
                  <a:gd name="T5" fmla="*/ 190 h 225"/>
                  <a:gd name="T6" fmla="*/ 76 w 991"/>
                  <a:gd name="T7" fmla="*/ 169 h 225"/>
                  <a:gd name="T8" fmla="*/ 17 w 991"/>
                  <a:gd name="T9" fmla="*/ 150 h 225"/>
                  <a:gd name="T10" fmla="*/ 2 w 991"/>
                  <a:gd name="T11" fmla="*/ 139 h 225"/>
                  <a:gd name="T12" fmla="*/ 13 w 991"/>
                  <a:gd name="T13" fmla="*/ 127 h 225"/>
                  <a:gd name="T14" fmla="*/ 335 w 991"/>
                  <a:gd name="T15" fmla="*/ 70 h 225"/>
                  <a:gd name="T16" fmla="*/ 327 w 991"/>
                  <a:gd name="T17" fmla="*/ 24 h 225"/>
                  <a:gd name="T18" fmla="*/ 306 w 991"/>
                  <a:gd name="T19" fmla="*/ 26 h 225"/>
                  <a:gd name="T20" fmla="*/ 258 w 991"/>
                  <a:gd name="T21" fmla="*/ 31 h 225"/>
                  <a:gd name="T22" fmla="*/ 195 w 991"/>
                  <a:gd name="T23" fmla="*/ 36 h 225"/>
                  <a:gd name="T24" fmla="*/ 139 w 991"/>
                  <a:gd name="T25" fmla="*/ 42 h 225"/>
                  <a:gd name="T26" fmla="*/ 103 w 991"/>
                  <a:gd name="T27" fmla="*/ 46 h 225"/>
                  <a:gd name="T28" fmla="*/ 98 w 991"/>
                  <a:gd name="T29" fmla="*/ 40 h 225"/>
                  <a:gd name="T30" fmla="*/ 113 w 991"/>
                  <a:gd name="T31" fmla="*/ 31 h 225"/>
                  <a:gd name="T32" fmla="*/ 159 w 991"/>
                  <a:gd name="T33" fmla="*/ 24 h 225"/>
                  <a:gd name="T34" fmla="*/ 205 w 991"/>
                  <a:gd name="T35" fmla="*/ 17 h 225"/>
                  <a:gd name="T36" fmla="*/ 251 w 991"/>
                  <a:gd name="T37" fmla="*/ 12 h 225"/>
                  <a:gd name="T38" fmla="*/ 297 w 991"/>
                  <a:gd name="T39" fmla="*/ 7 h 225"/>
                  <a:gd name="T40" fmla="*/ 343 w 991"/>
                  <a:gd name="T41" fmla="*/ 0 h 225"/>
                  <a:gd name="T42" fmla="*/ 365 w 991"/>
                  <a:gd name="T43" fmla="*/ 46 h 225"/>
                  <a:gd name="T44" fmla="*/ 368 w 991"/>
                  <a:gd name="T45" fmla="*/ 96 h 225"/>
                  <a:gd name="T46" fmla="*/ 327 w 991"/>
                  <a:gd name="T47" fmla="*/ 131 h 225"/>
                  <a:gd name="T48" fmla="*/ 292 w 991"/>
                  <a:gd name="T49" fmla="*/ 115 h 225"/>
                  <a:gd name="T50" fmla="*/ 245 w 991"/>
                  <a:gd name="T51" fmla="*/ 119 h 225"/>
                  <a:gd name="T52" fmla="*/ 198 w 991"/>
                  <a:gd name="T53" fmla="*/ 126 h 225"/>
                  <a:gd name="T54" fmla="*/ 152 w 991"/>
                  <a:gd name="T55" fmla="*/ 134 h 225"/>
                  <a:gd name="T56" fmla="*/ 106 w 991"/>
                  <a:gd name="T57" fmla="*/ 141 h 225"/>
                  <a:gd name="T58" fmla="*/ 89 w 991"/>
                  <a:gd name="T59" fmla="*/ 149 h 225"/>
                  <a:gd name="T60" fmla="*/ 133 w 991"/>
                  <a:gd name="T61" fmla="*/ 158 h 225"/>
                  <a:gd name="T62" fmla="*/ 176 w 991"/>
                  <a:gd name="T63" fmla="*/ 170 h 225"/>
                  <a:gd name="T64" fmla="*/ 220 w 991"/>
                  <a:gd name="T65" fmla="*/ 180 h 225"/>
                  <a:gd name="T66" fmla="*/ 263 w 991"/>
                  <a:gd name="T67" fmla="*/ 190 h 225"/>
                  <a:gd name="T68" fmla="*/ 307 w 991"/>
                  <a:gd name="T69" fmla="*/ 199 h 225"/>
                  <a:gd name="T70" fmla="*/ 352 w 991"/>
                  <a:gd name="T71" fmla="*/ 192 h 225"/>
                  <a:gd name="T72" fmla="*/ 464 w 991"/>
                  <a:gd name="T73" fmla="*/ 175 h 225"/>
                  <a:gd name="T74" fmla="*/ 610 w 991"/>
                  <a:gd name="T75" fmla="*/ 152 h 225"/>
                  <a:gd name="T76" fmla="*/ 755 w 991"/>
                  <a:gd name="T77" fmla="*/ 129 h 225"/>
                  <a:gd name="T78" fmla="*/ 868 w 991"/>
                  <a:gd name="T79" fmla="*/ 110 h 225"/>
                  <a:gd name="T80" fmla="*/ 743 w 991"/>
                  <a:gd name="T81" fmla="*/ 84 h 225"/>
                  <a:gd name="T82" fmla="*/ 752 w 991"/>
                  <a:gd name="T83" fmla="*/ 68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991" h="225">
                    <a:moveTo>
                      <a:pt x="301" y="225"/>
                    </a:moveTo>
                    <a:lnTo>
                      <a:pt x="298" y="224"/>
                    </a:lnTo>
                    <a:lnTo>
                      <a:pt x="289" y="222"/>
                    </a:lnTo>
                    <a:lnTo>
                      <a:pt x="275" y="218"/>
                    </a:lnTo>
                    <a:lnTo>
                      <a:pt x="256" y="215"/>
                    </a:lnTo>
                    <a:lnTo>
                      <a:pt x="235" y="209"/>
                    </a:lnTo>
                    <a:lnTo>
                      <a:pt x="209" y="203"/>
                    </a:lnTo>
                    <a:lnTo>
                      <a:pt x="183" y="196"/>
                    </a:lnTo>
                    <a:lnTo>
                      <a:pt x="156" y="190"/>
                    </a:lnTo>
                    <a:lnTo>
                      <a:pt x="129" y="183"/>
                    </a:lnTo>
                    <a:lnTo>
                      <a:pt x="101" y="176"/>
                    </a:lnTo>
                    <a:lnTo>
                      <a:pt x="76" y="169"/>
                    </a:lnTo>
                    <a:lnTo>
                      <a:pt x="53" y="162"/>
                    </a:lnTo>
                    <a:lnTo>
                      <a:pt x="33" y="156"/>
                    </a:lnTo>
                    <a:lnTo>
                      <a:pt x="17" y="150"/>
                    </a:lnTo>
                    <a:lnTo>
                      <a:pt x="5" y="147"/>
                    </a:lnTo>
                    <a:lnTo>
                      <a:pt x="0" y="144"/>
                    </a:lnTo>
                    <a:lnTo>
                      <a:pt x="2" y="139"/>
                    </a:lnTo>
                    <a:lnTo>
                      <a:pt x="5" y="135"/>
                    </a:lnTo>
                    <a:lnTo>
                      <a:pt x="10" y="132"/>
                    </a:lnTo>
                    <a:lnTo>
                      <a:pt x="13" y="127"/>
                    </a:lnTo>
                    <a:lnTo>
                      <a:pt x="330" y="85"/>
                    </a:lnTo>
                    <a:lnTo>
                      <a:pt x="333" y="85"/>
                    </a:lnTo>
                    <a:lnTo>
                      <a:pt x="335" y="70"/>
                    </a:lnTo>
                    <a:lnTo>
                      <a:pt x="336" y="54"/>
                    </a:lnTo>
                    <a:lnTo>
                      <a:pt x="334" y="38"/>
                    </a:lnTo>
                    <a:lnTo>
                      <a:pt x="327" y="24"/>
                    </a:lnTo>
                    <a:lnTo>
                      <a:pt x="324" y="24"/>
                    </a:lnTo>
                    <a:lnTo>
                      <a:pt x="318" y="25"/>
                    </a:lnTo>
                    <a:lnTo>
                      <a:pt x="306" y="26"/>
                    </a:lnTo>
                    <a:lnTo>
                      <a:pt x="292" y="27"/>
                    </a:lnTo>
                    <a:lnTo>
                      <a:pt x="276" y="28"/>
                    </a:lnTo>
                    <a:lnTo>
                      <a:pt x="258" y="31"/>
                    </a:lnTo>
                    <a:lnTo>
                      <a:pt x="237" y="33"/>
                    </a:lnTo>
                    <a:lnTo>
                      <a:pt x="216" y="34"/>
                    </a:lnTo>
                    <a:lnTo>
                      <a:pt x="195" y="36"/>
                    </a:lnTo>
                    <a:lnTo>
                      <a:pt x="175" y="39"/>
                    </a:lnTo>
                    <a:lnTo>
                      <a:pt x="156" y="41"/>
                    </a:lnTo>
                    <a:lnTo>
                      <a:pt x="139" y="42"/>
                    </a:lnTo>
                    <a:lnTo>
                      <a:pt x="124" y="43"/>
                    </a:lnTo>
                    <a:lnTo>
                      <a:pt x="111" y="45"/>
                    </a:lnTo>
                    <a:lnTo>
                      <a:pt x="103" y="46"/>
                    </a:lnTo>
                    <a:lnTo>
                      <a:pt x="100" y="46"/>
                    </a:lnTo>
                    <a:lnTo>
                      <a:pt x="98" y="43"/>
                    </a:lnTo>
                    <a:lnTo>
                      <a:pt x="98" y="40"/>
                    </a:lnTo>
                    <a:lnTo>
                      <a:pt x="98" y="36"/>
                    </a:lnTo>
                    <a:lnTo>
                      <a:pt x="98" y="33"/>
                    </a:lnTo>
                    <a:lnTo>
                      <a:pt x="113" y="31"/>
                    </a:lnTo>
                    <a:lnTo>
                      <a:pt x="128" y="27"/>
                    </a:lnTo>
                    <a:lnTo>
                      <a:pt x="144" y="25"/>
                    </a:lnTo>
                    <a:lnTo>
                      <a:pt x="159" y="24"/>
                    </a:lnTo>
                    <a:lnTo>
                      <a:pt x="174" y="21"/>
                    </a:lnTo>
                    <a:lnTo>
                      <a:pt x="189" y="19"/>
                    </a:lnTo>
                    <a:lnTo>
                      <a:pt x="205" y="17"/>
                    </a:lnTo>
                    <a:lnTo>
                      <a:pt x="220" y="16"/>
                    </a:lnTo>
                    <a:lnTo>
                      <a:pt x="235" y="13"/>
                    </a:lnTo>
                    <a:lnTo>
                      <a:pt x="251" y="12"/>
                    </a:lnTo>
                    <a:lnTo>
                      <a:pt x="266" y="10"/>
                    </a:lnTo>
                    <a:lnTo>
                      <a:pt x="282" y="8"/>
                    </a:lnTo>
                    <a:lnTo>
                      <a:pt x="297" y="7"/>
                    </a:lnTo>
                    <a:lnTo>
                      <a:pt x="312" y="4"/>
                    </a:lnTo>
                    <a:lnTo>
                      <a:pt x="328" y="2"/>
                    </a:lnTo>
                    <a:lnTo>
                      <a:pt x="343" y="0"/>
                    </a:lnTo>
                    <a:lnTo>
                      <a:pt x="353" y="13"/>
                    </a:lnTo>
                    <a:lnTo>
                      <a:pt x="360" y="28"/>
                    </a:lnTo>
                    <a:lnTo>
                      <a:pt x="365" y="46"/>
                    </a:lnTo>
                    <a:lnTo>
                      <a:pt x="368" y="62"/>
                    </a:lnTo>
                    <a:lnTo>
                      <a:pt x="372" y="79"/>
                    </a:lnTo>
                    <a:lnTo>
                      <a:pt x="368" y="96"/>
                    </a:lnTo>
                    <a:lnTo>
                      <a:pt x="360" y="112"/>
                    </a:lnTo>
                    <a:lnTo>
                      <a:pt x="352" y="127"/>
                    </a:lnTo>
                    <a:lnTo>
                      <a:pt x="327" y="131"/>
                    </a:lnTo>
                    <a:lnTo>
                      <a:pt x="324" y="112"/>
                    </a:lnTo>
                    <a:lnTo>
                      <a:pt x="308" y="114"/>
                    </a:lnTo>
                    <a:lnTo>
                      <a:pt x="292" y="115"/>
                    </a:lnTo>
                    <a:lnTo>
                      <a:pt x="276" y="116"/>
                    </a:lnTo>
                    <a:lnTo>
                      <a:pt x="261" y="118"/>
                    </a:lnTo>
                    <a:lnTo>
                      <a:pt x="245" y="119"/>
                    </a:lnTo>
                    <a:lnTo>
                      <a:pt x="229" y="122"/>
                    </a:lnTo>
                    <a:lnTo>
                      <a:pt x="214" y="124"/>
                    </a:lnTo>
                    <a:lnTo>
                      <a:pt x="198" y="126"/>
                    </a:lnTo>
                    <a:lnTo>
                      <a:pt x="183" y="129"/>
                    </a:lnTo>
                    <a:lnTo>
                      <a:pt x="168" y="131"/>
                    </a:lnTo>
                    <a:lnTo>
                      <a:pt x="152" y="134"/>
                    </a:lnTo>
                    <a:lnTo>
                      <a:pt x="137" y="137"/>
                    </a:lnTo>
                    <a:lnTo>
                      <a:pt x="121" y="139"/>
                    </a:lnTo>
                    <a:lnTo>
                      <a:pt x="106" y="141"/>
                    </a:lnTo>
                    <a:lnTo>
                      <a:pt x="89" y="144"/>
                    </a:lnTo>
                    <a:lnTo>
                      <a:pt x="75" y="146"/>
                    </a:lnTo>
                    <a:lnTo>
                      <a:pt x="89" y="149"/>
                    </a:lnTo>
                    <a:lnTo>
                      <a:pt x="103" y="153"/>
                    </a:lnTo>
                    <a:lnTo>
                      <a:pt x="118" y="155"/>
                    </a:lnTo>
                    <a:lnTo>
                      <a:pt x="133" y="158"/>
                    </a:lnTo>
                    <a:lnTo>
                      <a:pt x="147" y="162"/>
                    </a:lnTo>
                    <a:lnTo>
                      <a:pt x="162" y="167"/>
                    </a:lnTo>
                    <a:lnTo>
                      <a:pt x="176" y="170"/>
                    </a:lnTo>
                    <a:lnTo>
                      <a:pt x="191" y="173"/>
                    </a:lnTo>
                    <a:lnTo>
                      <a:pt x="205" y="177"/>
                    </a:lnTo>
                    <a:lnTo>
                      <a:pt x="220" y="180"/>
                    </a:lnTo>
                    <a:lnTo>
                      <a:pt x="233" y="184"/>
                    </a:lnTo>
                    <a:lnTo>
                      <a:pt x="248" y="187"/>
                    </a:lnTo>
                    <a:lnTo>
                      <a:pt x="263" y="190"/>
                    </a:lnTo>
                    <a:lnTo>
                      <a:pt x="277" y="193"/>
                    </a:lnTo>
                    <a:lnTo>
                      <a:pt x="292" y="196"/>
                    </a:lnTo>
                    <a:lnTo>
                      <a:pt x="307" y="199"/>
                    </a:lnTo>
                    <a:lnTo>
                      <a:pt x="313" y="198"/>
                    </a:lnTo>
                    <a:lnTo>
                      <a:pt x="328" y="195"/>
                    </a:lnTo>
                    <a:lnTo>
                      <a:pt x="352" y="192"/>
                    </a:lnTo>
                    <a:lnTo>
                      <a:pt x="383" y="187"/>
                    </a:lnTo>
                    <a:lnTo>
                      <a:pt x="421" y="182"/>
                    </a:lnTo>
                    <a:lnTo>
                      <a:pt x="464" y="175"/>
                    </a:lnTo>
                    <a:lnTo>
                      <a:pt x="511" y="168"/>
                    </a:lnTo>
                    <a:lnTo>
                      <a:pt x="559" y="160"/>
                    </a:lnTo>
                    <a:lnTo>
                      <a:pt x="610" y="152"/>
                    </a:lnTo>
                    <a:lnTo>
                      <a:pt x="660" y="145"/>
                    </a:lnTo>
                    <a:lnTo>
                      <a:pt x="709" y="137"/>
                    </a:lnTo>
                    <a:lnTo>
                      <a:pt x="755" y="129"/>
                    </a:lnTo>
                    <a:lnTo>
                      <a:pt x="799" y="122"/>
                    </a:lnTo>
                    <a:lnTo>
                      <a:pt x="836" y="116"/>
                    </a:lnTo>
                    <a:lnTo>
                      <a:pt x="868" y="110"/>
                    </a:lnTo>
                    <a:lnTo>
                      <a:pt x="892" y="106"/>
                    </a:lnTo>
                    <a:lnTo>
                      <a:pt x="744" y="87"/>
                    </a:lnTo>
                    <a:lnTo>
                      <a:pt x="743" y="84"/>
                    </a:lnTo>
                    <a:lnTo>
                      <a:pt x="745" y="78"/>
                    </a:lnTo>
                    <a:lnTo>
                      <a:pt x="748" y="72"/>
                    </a:lnTo>
                    <a:lnTo>
                      <a:pt x="752" y="68"/>
                    </a:lnTo>
                    <a:lnTo>
                      <a:pt x="991" y="106"/>
                    </a:lnTo>
                    <a:lnTo>
                      <a:pt x="301" y="2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v-SE"/>
              </a:p>
            </p:txBody>
          </p:sp>
          <p:sp>
            <p:nvSpPr>
              <p:cNvPr id="31" name="Freeform 30"/>
              <p:cNvSpPr>
                <a:spLocks/>
              </p:cNvSpPr>
              <p:nvPr/>
            </p:nvSpPr>
            <p:spPr bwMode="auto">
              <a:xfrm>
                <a:off x="1403" y="2277"/>
                <a:ext cx="25" cy="63"/>
              </a:xfrm>
              <a:custGeom>
                <a:avLst/>
                <a:gdLst>
                  <a:gd name="T0" fmla="*/ 15 w 50"/>
                  <a:gd name="T1" fmla="*/ 2 h 125"/>
                  <a:gd name="T2" fmla="*/ 20 w 50"/>
                  <a:gd name="T3" fmla="*/ 16 h 125"/>
                  <a:gd name="T4" fmla="*/ 26 w 50"/>
                  <a:gd name="T5" fmla="*/ 31 h 125"/>
                  <a:gd name="T6" fmla="*/ 31 w 50"/>
                  <a:gd name="T7" fmla="*/ 45 h 125"/>
                  <a:gd name="T8" fmla="*/ 37 w 50"/>
                  <a:gd name="T9" fmla="*/ 59 h 125"/>
                  <a:gd name="T10" fmla="*/ 41 w 50"/>
                  <a:gd name="T11" fmla="*/ 74 h 125"/>
                  <a:gd name="T12" fmla="*/ 45 w 50"/>
                  <a:gd name="T13" fmla="*/ 89 h 125"/>
                  <a:gd name="T14" fmla="*/ 48 w 50"/>
                  <a:gd name="T15" fmla="*/ 104 h 125"/>
                  <a:gd name="T16" fmla="*/ 50 w 50"/>
                  <a:gd name="T17" fmla="*/ 120 h 125"/>
                  <a:gd name="T18" fmla="*/ 38 w 50"/>
                  <a:gd name="T19" fmla="*/ 125 h 125"/>
                  <a:gd name="T20" fmla="*/ 31 w 50"/>
                  <a:gd name="T21" fmla="*/ 112 h 125"/>
                  <a:gd name="T22" fmla="*/ 29 w 50"/>
                  <a:gd name="T23" fmla="*/ 95 h 125"/>
                  <a:gd name="T24" fmla="*/ 26 w 50"/>
                  <a:gd name="T25" fmla="*/ 81 h 125"/>
                  <a:gd name="T26" fmla="*/ 22 w 50"/>
                  <a:gd name="T27" fmla="*/ 66 h 125"/>
                  <a:gd name="T28" fmla="*/ 0 w 50"/>
                  <a:gd name="T29" fmla="*/ 7 h 125"/>
                  <a:gd name="T30" fmla="*/ 2 w 50"/>
                  <a:gd name="T31" fmla="*/ 3 h 125"/>
                  <a:gd name="T32" fmla="*/ 5 w 50"/>
                  <a:gd name="T33" fmla="*/ 1 h 125"/>
                  <a:gd name="T34" fmla="*/ 10 w 50"/>
                  <a:gd name="T35" fmla="*/ 0 h 125"/>
                  <a:gd name="T36" fmla="*/ 15 w 50"/>
                  <a:gd name="T37" fmla="*/ 2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0" h="125">
                    <a:moveTo>
                      <a:pt x="15" y="2"/>
                    </a:moveTo>
                    <a:lnTo>
                      <a:pt x="20" y="16"/>
                    </a:lnTo>
                    <a:lnTo>
                      <a:pt x="26" y="31"/>
                    </a:lnTo>
                    <a:lnTo>
                      <a:pt x="31" y="45"/>
                    </a:lnTo>
                    <a:lnTo>
                      <a:pt x="37" y="59"/>
                    </a:lnTo>
                    <a:lnTo>
                      <a:pt x="41" y="74"/>
                    </a:lnTo>
                    <a:lnTo>
                      <a:pt x="45" y="89"/>
                    </a:lnTo>
                    <a:lnTo>
                      <a:pt x="48" y="104"/>
                    </a:lnTo>
                    <a:lnTo>
                      <a:pt x="50" y="120"/>
                    </a:lnTo>
                    <a:lnTo>
                      <a:pt x="38" y="125"/>
                    </a:lnTo>
                    <a:lnTo>
                      <a:pt x="31" y="112"/>
                    </a:lnTo>
                    <a:lnTo>
                      <a:pt x="29" y="95"/>
                    </a:lnTo>
                    <a:lnTo>
                      <a:pt x="26" y="81"/>
                    </a:lnTo>
                    <a:lnTo>
                      <a:pt x="22" y="66"/>
                    </a:lnTo>
                    <a:lnTo>
                      <a:pt x="0" y="7"/>
                    </a:lnTo>
                    <a:lnTo>
                      <a:pt x="2" y="3"/>
                    </a:lnTo>
                    <a:lnTo>
                      <a:pt x="5" y="1"/>
                    </a:lnTo>
                    <a:lnTo>
                      <a:pt x="10" y="0"/>
                    </a:lnTo>
                    <a:lnTo>
                      <a:pt x="15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v-SE"/>
              </a:p>
            </p:txBody>
          </p:sp>
          <p:sp>
            <p:nvSpPr>
              <p:cNvPr id="3072" name="Freeform 31"/>
              <p:cNvSpPr>
                <a:spLocks/>
              </p:cNvSpPr>
              <p:nvPr/>
            </p:nvSpPr>
            <p:spPr bwMode="auto">
              <a:xfrm>
                <a:off x="1381" y="2279"/>
                <a:ext cx="28" cy="55"/>
              </a:xfrm>
              <a:custGeom>
                <a:avLst/>
                <a:gdLst>
                  <a:gd name="T0" fmla="*/ 13 w 56"/>
                  <a:gd name="T1" fmla="*/ 0 h 111"/>
                  <a:gd name="T2" fmla="*/ 20 w 56"/>
                  <a:gd name="T3" fmla="*/ 13 h 111"/>
                  <a:gd name="T4" fmla="*/ 26 w 56"/>
                  <a:gd name="T5" fmla="*/ 26 h 111"/>
                  <a:gd name="T6" fmla="*/ 33 w 56"/>
                  <a:gd name="T7" fmla="*/ 38 h 111"/>
                  <a:gd name="T8" fmla="*/ 39 w 56"/>
                  <a:gd name="T9" fmla="*/ 51 h 111"/>
                  <a:gd name="T10" fmla="*/ 45 w 56"/>
                  <a:gd name="T11" fmla="*/ 64 h 111"/>
                  <a:gd name="T12" fmla="*/ 49 w 56"/>
                  <a:gd name="T13" fmla="*/ 77 h 111"/>
                  <a:gd name="T14" fmla="*/ 54 w 56"/>
                  <a:gd name="T15" fmla="*/ 91 h 111"/>
                  <a:gd name="T16" fmla="*/ 56 w 56"/>
                  <a:gd name="T17" fmla="*/ 105 h 111"/>
                  <a:gd name="T18" fmla="*/ 53 w 56"/>
                  <a:gd name="T19" fmla="*/ 106 h 111"/>
                  <a:gd name="T20" fmla="*/ 51 w 56"/>
                  <a:gd name="T21" fmla="*/ 108 h 111"/>
                  <a:gd name="T22" fmla="*/ 47 w 56"/>
                  <a:gd name="T23" fmla="*/ 111 h 111"/>
                  <a:gd name="T24" fmla="*/ 44 w 56"/>
                  <a:gd name="T25" fmla="*/ 111 h 111"/>
                  <a:gd name="T26" fmla="*/ 38 w 56"/>
                  <a:gd name="T27" fmla="*/ 98 h 111"/>
                  <a:gd name="T28" fmla="*/ 33 w 56"/>
                  <a:gd name="T29" fmla="*/ 85 h 111"/>
                  <a:gd name="T30" fmla="*/ 30 w 56"/>
                  <a:gd name="T31" fmla="*/ 72 h 111"/>
                  <a:gd name="T32" fmla="*/ 26 w 56"/>
                  <a:gd name="T33" fmla="*/ 59 h 111"/>
                  <a:gd name="T34" fmla="*/ 22 w 56"/>
                  <a:gd name="T35" fmla="*/ 45 h 111"/>
                  <a:gd name="T36" fmla="*/ 17 w 56"/>
                  <a:gd name="T37" fmla="*/ 32 h 111"/>
                  <a:gd name="T38" fmla="*/ 9 w 56"/>
                  <a:gd name="T39" fmla="*/ 21 h 111"/>
                  <a:gd name="T40" fmla="*/ 0 w 56"/>
                  <a:gd name="T41" fmla="*/ 11 h 111"/>
                  <a:gd name="T42" fmla="*/ 1 w 56"/>
                  <a:gd name="T43" fmla="*/ 7 h 111"/>
                  <a:gd name="T44" fmla="*/ 5 w 56"/>
                  <a:gd name="T45" fmla="*/ 4 h 111"/>
                  <a:gd name="T46" fmla="*/ 8 w 56"/>
                  <a:gd name="T47" fmla="*/ 0 h 111"/>
                  <a:gd name="T48" fmla="*/ 13 w 56"/>
                  <a:gd name="T49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6" h="111">
                    <a:moveTo>
                      <a:pt x="13" y="0"/>
                    </a:moveTo>
                    <a:lnTo>
                      <a:pt x="20" y="13"/>
                    </a:lnTo>
                    <a:lnTo>
                      <a:pt x="26" y="26"/>
                    </a:lnTo>
                    <a:lnTo>
                      <a:pt x="33" y="38"/>
                    </a:lnTo>
                    <a:lnTo>
                      <a:pt x="39" y="51"/>
                    </a:lnTo>
                    <a:lnTo>
                      <a:pt x="45" y="64"/>
                    </a:lnTo>
                    <a:lnTo>
                      <a:pt x="49" y="77"/>
                    </a:lnTo>
                    <a:lnTo>
                      <a:pt x="54" y="91"/>
                    </a:lnTo>
                    <a:lnTo>
                      <a:pt x="56" y="105"/>
                    </a:lnTo>
                    <a:lnTo>
                      <a:pt x="53" y="106"/>
                    </a:lnTo>
                    <a:lnTo>
                      <a:pt x="51" y="108"/>
                    </a:lnTo>
                    <a:lnTo>
                      <a:pt x="47" y="111"/>
                    </a:lnTo>
                    <a:lnTo>
                      <a:pt x="44" y="111"/>
                    </a:lnTo>
                    <a:lnTo>
                      <a:pt x="38" y="98"/>
                    </a:lnTo>
                    <a:lnTo>
                      <a:pt x="33" y="85"/>
                    </a:lnTo>
                    <a:lnTo>
                      <a:pt x="30" y="72"/>
                    </a:lnTo>
                    <a:lnTo>
                      <a:pt x="26" y="59"/>
                    </a:lnTo>
                    <a:lnTo>
                      <a:pt x="22" y="45"/>
                    </a:lnTo>
                    <a:lnTo>
                      <a:pt x="17" y="32"/>
                    </a:lnTo>
                    <a:lnTo>
                      <a:pt x="9" y="21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5" y="4"/>
                    </a:lnTo>
                    <a:lnTo>
                      <a:pt x="8" y="0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v-SE"/>
              </a:p>
            </p:txBody>
          </p:sp>
          <p:sp>
            <p:nvSpPr>
              <p:cNvPr id="3073" name="Freeform 32"/>
              <p:cNvSpPr>
                <a:spLocks/>
              </p:cNvSpPr>
              <p:nvPr/>
            </p:nvSpPr>
            <p:spPr bwMode="auto">
              <a:xfrm>
                <a:off x="1358" y="2284"/>
                <a:ext cx="33" cy="54"/>
              </a:xfrm>
              <a:custGeom>
                <a:avLst/>
                <a:gdLst>
                  <a:gd name="T0" fmla="*/ 13 w 66"/>
                  <a:gd name="T1" fmla="*/ 0 h 109"/>
                  <a:gd name="T2" fmla="*/ 24 w 66"/>
                  <a:gd name="T3" fmla="*/ 11 h 109"/>
                  <a:gd name="T4" fmla="*/ 34 w 66"/>
                  <a:gd name="T5" fmla="*/ 23 h 109"/>
                  <a:gd name="T6" fmla="*/ 44 w 66"/>
                  <a:gd name="T7" fmla="*/ 35 h 109"/>
                  <a:gd name="T8" fmla="*/ 53 w 66"/>
                  <a:gd name="T9" fmla="*/ 48 h 109"/>
                  <a:gd name="T10" fmla="*/ 59 w 66"/>
                  <a:gd name="T11" fmla="*/ 62 h 109"/>
                  <a:gd name="T12" fmla="*/ 63 w 66"/>
                  <a:gd name="T13" fmla="*/ 77 h 109"/>
                  <a:gd name="T14" fmla="*/ 66 w 66"/>
                  <a:gd name="T15" fmla="*/ 92 h 109"/>
                  <a:gd name="T16" fmla="*/ 66 w 66"/>
                  <a:gd name="T17" fmla="*/ 107 h 109"/>
                  <a:gd name="T18" fmla="*/ 63 w 66"/>
                  <a:gd name="T19" fmla="*/ 108 h 109"/>
                  <a:gd name="T20" fmla="*/ 60 w 66"/>
                  <a:gd name="T21" fmla="*/ 109 h 109"/>
                  <a:gd name="T22" fmla="*/ 56 w 66"/>
                  <a:gd name="T23" fmla="*/ 109 h 109"/>
                  <a:gd name="T24" fmla="*/ 53 w 66"/>
                  <a:gd name="T25" fmla="*/ 109 h 109"/>
                  <a:gd name="T26" fmla="*/ 47 w 66"/>
                  <a:gd name="T27" fmla="*/ 95 h 109"/>
                  <a:gd name="T28" fmla="*/ 43 w 66"/>
                  <a:gd name="T29" fmla="*/ 81 h 109"/>
                  <a:gd name="T30" fmla="*/ 39 w 66"/>
                  <a:gd name="T31" fmla="*/ 68 h 109"/>
                  <a:gd name="T32" fmla="*/ 34 w 66"/>
                  <a:gd name="T33" fmla="*/ 54 h 109"/>
                  <a:gd name="T34" fmla="*/ 29 w 66"/>
                  <a:gd name="T35" fmla="*/ 40 h 109"/>
                  <a:gd name="T36" fmla="*/ 22 w 66"/>
                  <a:gd name="T37" fmla="*/ 27 h 109"/>
                  <a:gd name="T38" fmla="*/ 13 w 66"/>
                  <a:gd name="T39" fmla="*/ 17 h 109"/>
                  <a:gd name="T40" fmla="*/ 0 w 66"/>
                  <a:gd name="T41" fmla="*/ 7 h 109"/>
                  <a:gd name="T42" fmla="*/ 0 w 66"/>
                  <a:gd name="T43" fmla="*/ 0 h 109"/>
                  <a:gd name="T44" fmla="*/ 13 w 66"/>
                  <a:gd name="T45" fmla="*/ 0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6" h="109">
                    <a:moveTo>
                      <a:pt x="13" y="0"/>
                    </a:moveTo>
                    <a:lnTo>
                      <a:pt x="24" y="11"/>
                    </a:lnTo>
                    <a:lnTo>
                      <a:pt x="34" y="23"/>
                    </a:lnTo>
                    <a:lnTo>
                      <a:pt x="44" y="35"/>
                    </a:lnTo>
                    <a:lnTo>
                      <a:pt x="53" y="48"/>
                    </a:lnTo>
                    <a:lnTo>
                      <a:pt x="59" y="62"/>
                    </a:lnTo>
                    <a:lnTo>
                      <a:pt x="63" y="77"/>
                    </a:lnTo>
                    <a:lnTo>
                      <a:pt x="66" y="92"/>
                    </a:lnTo>
                    <a:lnTo>
                      <a:pt x="66" y="107"/>
                    </a:lnTo>
                    <a:lnTo>
                      <a:pt x="63" y="108"/>
                    </a:lnTo>
                    <a:lnTo>
                      <a:pt x="60" y="109"/>
                    </a:lnTo>
                    <a:lnTo>
                      <a:pt x="56" y="109"/>
                    </a:lnTo>
                    <a:lnTo>
                      <a:pt x="53" y="109"/>
                    </a:lnTo>
                    <a:lnTo>
                      <a:pt x="47" y="95"/>
                    </a:lnTo>
                    <a:lnTo>
                      <a:pt x="43" y="81"/>
                    </a:lnTo>
                    <a:lnTo>
                      <a:pt x="39" y="68"/>
                    </a:lnTo>
                    <a:lnTo>
                      <a:pt x="34" y="54"/>
                    </a:lnTo>
                    <a:lnTo>
                      <a:pt x="29" y="40"/>
                    </a:lnTo>
                    <a:lnTo>
                      <a:pt x="22" y="27"/>
                    </a:lnTo>
                    <a:lnTo>
                      <a:pt x="13" y="17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v-SE"/>
              </a:p>
            </p:txBody>
          </p:sp>
          <p:sp>
            <p:nvSpPr>
              <p:cNvPr id="3078" name="Freeform 33"/>
              <p:cNvSpPr>
                <a:spLocks/>
              </p:cNvSpPr>
              <p:nvPr/>
            </p:nvSpPr>
            <p:spPr bwMode="auto">
              <a:xfrm>
                <a:off x="1135" y="2295"/>
                <a:ext cx="253" cy="120"/>
              </a:xfrm>
              <a:custGeom>
                <a:avLst/>
                <a:gdLst>
                  <a:gd name="T0" fmla="*/ 462 w 508"/>
                  <a:gd name="T1" fmla="*/ 40 h 239"/>
                  <a:gd name="T2" fmla="*/ 471 w 508"/>
                  <a:gd name="T3" fmla="*/ 63 h 239"/>
                  <a:gd name="T4" fmla="*/ 480 w 508"/>
                  <a:gd name="T5" fmla="*/ 86 h 239"/>
                  <a:gd name="T6" fmla="*/ 487 w 508"/>
                  <a:gd name="T7" fmla="*/ 110 h 239"/>
                  <a:gd name="T8" fmla="*/ 494 w 508"/>
                  <a:gd name="T9" fmla="*/ 134 h 239"/>
                  <a:gd name="T10" fmla="*/ 499 w 508"/>
                  <a:gd name="T11" fmla="*/ 158 h 239"/>
                  <a:gd name="T12" fmla="*/ 503 w 508"/>
                  <a:gd name="T13" fmla="*/ 183 h 239"/>
                  <a:gd name="T14" fmla="*/ 506 w 508"/>
                  <a:gd name="T15" fmla="*/ 208 h 239"/>
                  <a:gd name="T16" fmla="*/ 508 w 508"/>
                  <a:gd name="T17" fmla="*/ 232 h 239"/>
                  <a:gd name="T18" fmla="*/ 501 w 508"/>
                  <a:gd name="T19" fmla="*/ 237 h 239"/>
                  <a:gd name="T20" fmla="*/ 494 w 508"/>
                  <a:gd name="T21" fmla="*/ 239 h 239"/>
                  <a:gd name="T22" fmla="*/ 488 w 508"/>
                  <a:gd name="T23" fmla="*/ 239 h 239"/>
                  <a:gd name="T24" fmla="*/ 483 w 508"/>
                  <a:gd name="T25" fmla="*/ 238 h 239"/>
                  <a:gd name="T26" fmla="*/ 478 w 508"/>
                  <a:gd name="T27" fmla="*/ 234 h 239"/>
                  <a:gd name="T28" fmla="*/ 473 w 508"/>
                  <a:gd name="T29" fmla="*/ 230 h 239"/>
                  <a:gd name="T30" fmla="*/ 470 w 508"/>
                  <a:gd name="T31" fmla="*/ 224 h 239"/>
                  <a:gd name="T32" fmla="*/ 468 w 508"/>
                  <a:gd name="T33" fmla="*/ 217 h 239"/>
                  <a:gd name="T34" fmla="*/ 464 w 508"/>
                  <a:gd name="T35" fmla="*/ 210 h 239"/>
                  <a:gd name="T36" fmla="*/ 463 w 508"/>
                  <a:gd name="T37" fmla="*/ 203 h 239"/>
                  <a:gd name="T38" fmla="*/ 462 w 508"/>
                  <a:gd name="T39" fmla="*/ 196 h 239"/>
                  <a:gd name="T40" fmla="*/ 462 w 508"/>
                  <a:gd name="T41" fmla="*/ 188 h 239"/>
                  <a:gd name="T42" fmla="*/ 447 w 508"/>
                  <a:gd name="T43" fmla="*/ 190 h 239"/>
                  <a:gd name="T44" fmla="*/ 432 w 508"/>
                  <a:gd name="T45" fmla="*/ 192 h 239"/>
                  <a:gd name="T46" fmla="*/ 416 w 508"/>
                  <a:gd name="T47" fmla="*/ 195 h 239"/>
                  <a:gd name="T48" fmla="*/ 400 w 508"/>
                  <a:gd name="T49" fmla="*/ 199 h 239"/>
                  <a:gd name="T50" fmla="*/ 382 w 508"/>
                  <a:gd name="T51" fmla="*/ 202 h 239"/>
                  <a:gd name="T52" fmla="*/ 364 w 508"/>
                  <a:gd name="T53" fmla="*/ 207 h 239"/>
                  <a:gd name="T54" fmla="*/ 346 w 508"/>
                  <a:gd name="T55" fmla="*/ 211 h 239"/>
                  <a:gd name="T56" fmla="*/ 325 w 508"/>
                  <a:gd name="T57" fmla="*/ 215 h 239"/>
                  <a:gd name="T58" fmla="*/ 0 w 508"/>
                  <a:gd name="T59" fmla="*/ 80 h 239"/>
                  <a:gd name="T60" fmla="*/ 5 w 508"/>
                  <a:gd name="T61" fmla="*/ 76 h 239"/>
                  <a:gd name="T62" fmla="*/ 6 w 508"/>
                  <a:gd name="T63" fmla="*/ 69 h 239"/>
                  <a:gd name="T64" fmla="*/ 6 w 508"/>
                  <a:gd name="T65" fmla="*/ 63 h 239"/>
                  <a:gd name="T66" fmla="*/ 5 w 508"/>
                  <a:gd name="T67" fmla="*/ 58 h 239"/>
                  <a:gd name="T68" fmla="*/ 328 w 508"/>
                  <a:gd name="T69" fmla="*/ 191 h 239"/>
                  <a:gd name="T70" fmla="*/ 346 w 508"/>
                  <a:gd name="T71" fmla="*/ 186 h 239"/>
                  <a:gd name="T72" fmla="*/ 363 w 508"/>
                  <a:gd name="T73" fmla="*/ 183 h 239"/>
                  <a:gd name="T74" fmla="*/ 380 w 508"/>
                  <a:gd name="T75" fmla="*/ 179 h 239"/>
                  <a:gd name="T76" fmla="*/ 397 w 508"/>
                  <a:gd name="T77" fmla="*/ 176 h 239"/>
                  <a:gd name="T78" fmla="*/ 414 w 508"/>
                  <a:gd name="T79" fmla="*/ 171 h 239"/>
                  <a:gd name="T80" fmla="*/ 431 w 508"/>
                  <a:gd name="T81" fmla="*/ 167 h 239"/>
                  <a:gd name="T82" fmla="*/ 447 w 508"/>
                  <a:gd name="T83" fmla="*/ 162 h 239"/>
                  <a:gd name="T84" fmla="*/ 462 w 508"/>
                  <a:gd name="T85" fmla="*/ 155 h 239"/>
                  <a:gd name="T86" fmla="*/ 461 w 508"/>
                  <a:gd name="T87" fmla="*/ 133 h 239"/>
                  <a:gd name="T88" fmla="*/ 457 w 508"/>
                  <a:gd name="T89" fmla="*/ 108 h 239"/>
                  <a:gd name="T90" fmla="*/ 452 w 508"/>
                  <a:gd name="T91" fmla="*/ 83 h 239"/>
                  <a:gd name="T92" fmla="*/ 445 w 508"/>
                  <a:gd name="T93" fmla="*/ 57 h 239"/>
                  <a:gd name="T94" fmla="*/ 437 w 508"/>
                  <a:gd name="T95" fmla="*/ 34 h 239"/>
                  <a:gd name="T96" fmla="*/ 431 w 508"/>
                  <a:gd name="T97" fmla="*/ 16 h 239"/>
                  <a:gd name="T98" fmla="*/ 426 w 508"/>
                  <a:gd name="T99" fmla="*/ 4 h 239"/>
                  <a:gd name="T100" fmla="*/ 424 w 508"/>
                  <a:gd name="T101" fmla="*/ 0 h 239"/>
                  <a:gd name="T102" fmla="*/ 432 w 508"/>
                  <a:gd name="T103" fmla="*/ 1 h 239"/>
                  <a:gd name="T104" fmla="*/ 438 w 508"/>
                  <a:gd name="T105" fmla="*/ 4 h 239"/>
                  <a:gd name="T106" fmla="*/ 443 w 508"/>
                  <a:gd name="T107" fmla="*/ 9 h 239"/>
                  <a:gd name="T108" fmla="*/ 448 w 508"/>
                  <a:gd name="T109" fmla="*/ 15 h 239"/>
                  <a:gd name="T110" fmla="*/ 452 w 508"/>
                  <a:gd name="T111" fmla="*/ 20 h 239"/>
                  <a:gd name="T112" fmla="*/ 455 w 508"/>
                  <a:gd name="T113" fmla="*/ 27 h 239"/>
                  <a:gd name="T114" fmla="*/ 458 w 508"/>
                  <a:gd name="T115" fmla="*/ 34 h 239"/>
                  <a:gd name="T116" fmla="*/ 462 w 508"/>
                  <a:gd name="T117" fmla="*/ 40 h 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508" h="239">
                    <a:moveTo>
                      <a:pt x="462" y="40"/>
                    </a:moveTo>
                    <a:lnTo>
                      <a:pt x="471" y="63"/>
                    </a:lnTo>
                    <a:lnTo>
                      <a:pt x="480" y="86"/>
                    </a:lnTo>
                    <a:lnTo>
                      <a:pt x="487" y="110"/>
                    </a:lnTo>
                    <a:lnTo>
                      <a:pt x="494" y="134"/>
                    </a:lnTo>
                    <a:lnTo>
                      <a:pt x="499" y="158"/>
                    </a:lnTo>
                    <a:lnTo>
                      <a:pt x="503" y="183"/>
                    </a:lnTo>
                    <a:lnTo>
                      <a:pt x="506" y="208"/>
                    </a:lnTo>
                    <a:lnTo>
                      <a:pt x="508" y="232"/>
                    </a:lnTo>
                    <a:lnTo>
                      <a:pt x="501" y="237"/>
                    </a:lnTo>
                    <a:lnTo>
                      <a:pt x="494" y="239"/>
                    </a:lnTo>
                    <a:lnTo>
                      <a:pt x="488" y="239"/>
                    </a:lnTo>
                    <a:lnTo>
                      <a:pt x="483" y="238"/>
                    </a:lnTo>
                    <a:lnTo>
                      <a:pt x="478" y="234"/>
                    </a:lnTo>
                    <a:lnTo>
                      <a:pt x="473" y="230"/>
                    </a:lnTo>
                    <a:lnTo>
                      <a:pt x="470" y="224"/>
                    </a:lnTo>
                    <a:lnTo>
                      <a:pt x="468" y="217"/>
                    </a:lnTo>
                    <a:lnTo>
                      <a:pt x="464" y="210"/>
                    </a:lnTo>
                    <a:lnTo>
                      <a:pt x="463" y="203"/>
                    </a:lnTo>
                    <a:lnTo>
                      <a:pt x="462" y="196"/>
                    </a:lnTo>
                    <a:lnTo>
                      <a:pt x="462" y="188"/>
                    </a:lnTo>
                    <a:lnTo>
                      <a:pt x="447" y="190"/>
                    </a:lnTo>
                    <a:lnTo>
                      <a:pt x="432" y="192"/>
                    </a:lnTo>
                    <a:lnTo>
                      <a:pt x="416" y="195"/>
                    </a:lnTo>
                    <a:lnTo>
                      <a:pt x="400" y="199"/>
                    </a:lnTo>
                    <a:lnTo>
                      <a:pt x="382" y="202"/>
                    </a:lnTo>
                    <a:lnTo>
                      <a:pt x="364" y="207"/>
                    </a:lnTo>
                    <a:lnTo>
                      <a:pt x="346" y="211"/>
                    </a:lnTo>
                    <a:lnTo>
                      <a:pt x="325" y="215"/>
                    </a:lnTo>
                    <a:lnTo>
                      <a:pt x="0" y="80"/>
                    </a:lnTo>
                    <a:lnTo>
                      <a:pt x="5" y="76"/>
                    </a:lnTo>
                    <a:lnTo>
                      <a:pt x="6" y="69"/>
                    </a:lnTo>
                    <a:lnTo>
                      <a:pt x="6" y="63"/>
                    </a:lnTo>
                    <a:lnTo>
                      <a:pt x="5" y="58"/>
                    </a:lnTo>
                    <a:lnTo>
                      <a:pt x="328" y="191"/>
                    </a:lnTo>
                    <a:lnTo>
                      <a:pt x="346" y="186"/>
                    </a:lnTo>
                    <a:lnTo>
                      <a:pt x="363" y="183"/>
                    </a:lnTo>
                    <a:lnTo>
                      <a:pt x="380" y="179"/>
                    </a:lnTo>
                    <a:lnTo>
                      <a:pt x="397" y="176"/>
                    </a:lnTo>
                    <a:lnTo>
                      <a:pt x="414" y="171"/>
                    </a:lnTo>
                    <a:lnTo>
                      <a:pt x="431" y="167"/>
                    </a:lnTo>
                    <a:lnTo>
                      <a:pt x="447" y="162"/>
                    </a:lnTo>
                    <a:lnTo>
                      <a:pt x="462" y="155"/>
                    </a:lnTo>
                    <a:lnTo>
                      <a:pt x="461" y="133"/>
                    </a:lnTo>
                    <a:lnTo>
                      <a:pt x="457" y="108"/>
                    </a:lnTo>
                    <a:lnTo>
                      <a:pt x="452" y="83"/>
                    </a:lnTo>
                    <a:lnTo>
                      <a:pt x="445" y="57"/>
                    </a:lnTo>
                    <a:lnTo>
                      <a:pt x="437" y="34"/>
                    </a:lnTo>
                    <a:lnTo>
                      <a:pt x="431" y="16"/>
                    </a:lnTo>
                    <a:lnTo>
                      <a:pt x="426" y="4"/>
                    </a:lnTo>
                    <a:lnTo>
                      <a:pt x="424" y="0"/>
                    </a:lnTo>
                    <a:lnTo>
                      <a:pt x="432" y="1"/>
                    </a:lnTo>
                    <a:lnTo>
                      <a:pt x="438" y="4"/>
                    </a:lnTo>
                    <a:lnTo>
                      <a:pt x="443" y="9"/>
                    </a:lnTo>
                    <a:lnTo>
                      <a:pt x="448" y="15"/>
                    </a:lnTo>
                    <a:lnTo>
                      <a:pt x="452" y="20"/>
                    </a:lnTo>
                    <a:lnTo>
                      <a:pt x="455" y="27"/>
                    </a:lnTo>
                    <a:lnTo>
                      <a:pt x="458" y="34"/>
                    </a:lnTo>
                    <a:lnTo>
                      <a:pt x="462" y="4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v-SE"/>
              </a:p>
            </p:txBody>
          </p:sp>
          <p:sp>
            <p:nvSpPr>
              <p:cNvPr id="3079" name="Freeform 34"/>
              <p:cNvSpPr>
                <a:spLocks/>
              </p:cNvSpPr>
              <p:nvPr/>
            </p:nvSpPr>
            <p:spPr bwMode="auto">
              <a:xfrm>
                <a:off x="982" y="2305"/>
                <a:ext cx="871" cy="420"/>
              </a:xfrm>
              <a:custGeom>
                <a:avLst/>
                <a:gdLst>
                  <a:gd name="T0" fmla="*/ 1480 w 1740"/>
                  <a:gd name="T1" fmla="*/ 37 h 839"/>
                  <a:gd name="T2" fmla="*/ 1364 w 1740"/>
                  <a:gd name="T3" fmla="*/ 381 h 839"/>
                  <a:gd name="T4" fmla="*/ 1369 w 1740"/>
                  <a:gd name="T5" fmla="*/ 449 h 839"/>
                  <a:gd name="T6" fmla="*/ 1386 w 1740"/>
                  <a:gd name="T7" fmla="*/ 533 h 839"/>
                  <a:gd name="T8" fmla="*/ 1351 w 1740"/>
                  <a:gd name="T9" fmla="*/ 544 h 839"/>
                  <a:gd name="T10" fmla="*/ 1353 w 1740"/>
                  <a:gd name="T11" fmla="*/ 494 h 839"/>
                  <a:gd name="T12" fmla="*/ 1321 w 1740"/>
                  <a:gd name="T13" fmla="*/ 478 h 839"/>
                  <a:gd name="T14" fmla="*/ 1274 w 1740"/>
                  <a:gd name="T15" fmla="*/ 548 h 839"/>
                  <a:gd name="T16" fmla="*/ 1303 w 1740"/>
                  <a:gd name="T17" fmla="*/ 641 h 839"/>
                  <a:gd name="T18" fmla="*/ 1407 w 1740"/>
                  <a:gd name="T19" fmla="*/ 736 h 839"/>
                  <a:gd name="T20" fmla="*/ 1531 w 1740"/>
                  <a:gd name="T21" fmla="*/ 796 h 839"/>
                  <a:gd name="T22" fmla="*/ 1645 w 1740"/>
                  <a:gd name="T23" fmla="*/ 815 h 839"/>
                  <a:gd name="T24" fmla="*/ 1725 w 1740"/>
                  <a:gd name="T25" fmla="*/ 811 h 839"/>
                  <a:gd name="T26" fmla="*/ 1724 w 1740"/>
                  <a:gd name="T27" fmla="*/ 823 h 839"/>
                  <a:gd name="T28" fmla="*/ 1656 w 1740"/>
                  <a:gd name="T29" fmla="*/ 837 h 839"/>
                  <a:gd name="T30" fmla="*/ 1457 w 1740"/>
                  <a:gd name="T31" fmla="*/ 816 h 839"/>
                  <a:gd name="T32" fmla="*/ 1315 w 1740"/>
                  <a:gd name="T33" fmla="*/ 732 h 839"/>
                  <a:gd name="T34" fmla="*/ 1221 w 1740"/>
                  <a:gd name="T35" fmla="*/ 607 h 839"/>
                  <a:gd name="T36" fmla="*/ 1185 w 1740"/>
                  <a:gd name="T37" fmla="*/ 606 h 839"/>
                  <a:gd name="T38" fmla="*/ 1118 w 1740"/>
                  <a:gd name="T39" fmla="*/ 628 h 839"/>
                  <a:gd name="T40" fmla="*/ 1039 w 1740"/>
                  <a:gd name="T41" fmla="*/ 701 h 839"/>
                  <a:gd name="T42" fmla="*/ 1057 w 1740"/>
                  <a:gd name="T43" fmla="*/ 616 h 839"/>
                  <a:gd name="T44" fmla="*/ 949 w 1740"/>
                  <a:gd name="T45" fmla="*/ 547 h 839"/>
                  <a:gd name="T46" fmla="*/ 849 w 1740"/>
                  <a:gd name="T47" fmla="*/ 501 h 839"/>
                  <a:gd name="T48" fmla="*/ 751 w 1740"/>
                  <a:gd name="T49" fmla="*/ 540 h 839"/>
                  <a:gd name="T50" fmla="*/ 663 w 1740"/>
                  <a:gd name="T51" fmla="*/ 603 h 839"/>
                  <a:gd name="T52" fmla="*/ 595 w 1740"/>
                  <a:gd name="T53" fmla="*/ 683 h 839"/>
                  <a:gd name="T54" fmla="*/ 563 w 1740"/>
                  <a:gd name="T55" fmla="*/ 751 h 839"/>
                  <a:gd name="T56" fmla="*/ 539 w 1740"/>
                  <a:gd name="T57" fmla="*/ 754 h 839"/>
                  <a:gd name="T58" fmla="*/ 570 w 1740"/>
                  <a:gd name="T59" fmla="*/ 621 h 839"/>
                  <a:gd name="T60" fmla="*/ 678 w 1740"/>
                  <a:gd name="T61" fmla="*/ 525 h 839"/>
                  <a:gd name="T62" fmla="*/ 741 w 1740"/>
                  <a:gd name="T63" fmla="*/ 499 h 839"/>
                  <a:gd name="T64" fmla="*/ 805 w 1740"/>
                  <a:gd name="T65" fmla="*/ 478 h 839"/>
                  <a:gd name="T66" fmla="*/ 871 w 1740"/>
                  <a:gd name="T67" fmla="*/ 461 h 839"/>
                  <a:gd name="T68" fmla="*/ 837 w 1740"/>
                  <a:gd name="T69" fmla="*/ 394 h 839"/>
                  <a:gd name="T70" fmla="*/ 571 w 1740"/>
                  <a:gd name="T71" fmla="*/ 426 h 839"/>
                  <a:gd name="T72" fmla="*/ 392 w 1740"/>
                  <a:gd name="T73" fmla="*/ 362 h 839"/>
                  <a:gd name="T74" fmla="*/ 132 w 1740"/>
                  <a:gd name="T75" fmla="*/ 273 h 839"/>
                  <a:gd name="T76" fmla="*/ 0 w 1740"/>
                  <a:gd name="T77" fmla="*/ 228 h 839"/>
                  <a:gd name="T78" fmla="*/ 805 w 1740"/>
                  <a:gd name="T79" fmla="*/ 288 h 839"/>
                  <a:gd name="T80" fmla="*/ 552 w 1740"/>
                  <a:gd name="T81" fmla="*/ 336 h 839"/>
                  <a:gd name="T82" fmla="*/ 342 w 1740"/>
                  <a:gd name="T83" fmla="*/ 278 h 839"/>
                  <a:gd name="T84" fmla="*/ 97 w 1740"/>
                  <a:gd name="T85" fmla="*/ 200 h 839"/>
                  <a:gd name="T86" fmla="*/ 7 w 1740"/>
                  <a:gd name="T87" fmla="*/ 172 h 839"/>
                  <a:gd name="T88" fmla="*/ 569 w 1740"/>
                  <a:gd name="T89" fmla="*/ 314 h 839"/>
                  <a:gd name="T90" fmla="*/ 834 w 1740"/>
                  <a:gd name="T91" fmla="*/ 212 h 839"/>
                  <a:gd name="T92" fmla="*/ 891 w 1740"/>
                  <a:gd name="T93" fmla="*/ 192 h 839"/>
                  <a:gd name="T94" fmla="*/ 867 w 1740"/>
                  <a:gd name="T95" fmla="*/ 224 h 839"/>
                  <a:gd name="T96" fmla="*/ 842 w 1740"/>
                  <a:gd name="T97" fmla="*/ 283 h 839"/>
                  <a:gd name="T98" fmla="*/ 886 w 1740"/>
                  <a:gd name="T99" fmla="*/ 377 h 839"/>
                  <a:gd name="T100" fmla="*/ 966 w 1740"/>
                  <a:gd name="T101" fmla="*/ 491 h 839"/>
                  <a:gd name="T102" fmla="*/ 1055 w 1740"/>
                  <a:gd name="T103" fmla="*/ 563 h 839"/>
                  <a:gd name="T104" fmla="*/ 1131 w 1740"/>
                  <a:gd name="T105" fmla="*/ 575 h 839"/>
                  <a:gd name="T106" fmla="*/ 1229 w 1740"/>
                  <a:gd name="T107" fmla="*/ 514 h 839"/>
                  <a:gd name="T108" fmla="*/ 1422 w 1740"/>
                  <a:gd name="T109" fmla="*/ 34 h 839"/>
                  <a:gd name="T110" fmla="*/ 1463 w 1740"/>
                  <a:gd name="T111" fmla="*/ 1 h 8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740" h="839">
                    <a:moveTo>
                      <a:pt x="1494" y="6"/>
                    </a:moveTo>
                    <a:lnTo>
                      <a:pt x="1494" y="12"/>
                    </a:lnTo>
                    <a:lnTo>
                      <a:pt x="1491" y="19"/>
                    </a:lnTo>
                    <a:lnTo>
                      <a:pt x="1486" y="28"/>
                    </a:lnTo>
                    <a:lnTo>
                      <a:pt x="1480" y="37"/>
                    </a:lnTo>
                    <a:lnTo>
                      <a:pt x="1473" y="45"/>
                    </a:lnTo>
                    <a:lnTo>
                      <a:pt x="1467" y="52"/>
                    </a:lnTo>
                    <a:lnTo>
                      <a:pt x="1463" y="57"/>
                    </a:lnTo>
                    <a:lnTo>
                      <a:pt x="1462" y="59"/>
                    </a:lnTo>
                    <a:lnTo>
                      <a:pt x="1364" y="381"/>
                    </a:lnTo>
                    <a:lnTo>
                      <a:pt x="1357" y="395"/>
                    </a:lnTo>
                    <a:lnTo>
                      <a:pt x="1356" y="409"/>
                    </a:lnTo>
                    <a:lnTo>
                      <a:pt x="1358" y="422"/>
                    </a:lnTo>
                    <a:lnTo>
                      <a:pt x="1362" y="435"/>
                    </a:lnTo>
                    <a:lnTo>
                      <a:pt x="1369" y="449"/>
                    </a:lnTo>
                    <a:lnTo>
                      <a:pt x="1375" y="463"/>
                    </a:lnTo>
                    <a:lnTo>
                      <a:pt x="1381" y="477"/>
                    </a:lnTo>
                    <a:lnTo>
                      <a:pt x="1384" y="492"/>
                    </a:lnTo>
                    <a:lnTo>
                      <a:pt x="1387" y="512"/>
                    </a:lnTo>
                    <a:lnTo>
                      <a:pt x="1386" y="533"/>
                    </a:lnTo>
                    <a:lnTo>
                      <a:pt x="1377" y="552"/>
                    </a:lnTo>
                    <a:lnTo>
                      <a:pt x="1361" y="563"/>
                    </a:lnTo>
                    <a:lnTo>
                      <a:pt x="1353" y="561"/>
                    </a:lnTo>
                    <a:lnTo>
                      <a:pt x="1351" y="552"/>
                    </a:lnTo>
                    <a:lnTo>
                      <a:pt x="1351" y="544"/>
                    </a:lnTo>
                    <a:lnTo>
                      <a:pt x="1351" y="539"/>
                    </a:lnTo>
                    <a:lnTo>
                      <a:pt x="1358" y="529"/>
                    </a:lnTo>
                    <a:lnTo>
                      <a:pt x="1359" y="517"/>
                    </a:lnTo>
                    <a:lnTo>
                      <a:pt x="1358" y="506"/>
                    </a:lnTo>
                    <a:lnTo>
                      <a:pt x="1353" y="494"/>
                    </a:lnTo>
                    <a:lnTo>
                      <a:pt x="1349" y="485"/>
                    </a:lnTo>
                    <a:lnTo>
                      <a:pt x="1343" y="476"/>
                    </a:lnTo>
                    <a:lnTo>
                      <a:pt x="1336" y="469"/>
                    </a:lnTo>
                    <a:lnTo>
                      <a:pt x="1328" y="463"/>
                    </a:lnTo>
                    <a:lnTo>
                      <a:pt x="1321" y="478"/>
                    </a:lnTo>
                    <a:lnTo>
                      <a:pt x="1313" y="493"/>
                    </a:lnTo>
                    <a:lnTo>
                      <a:pt x="1304" y="507"/>
                    </a:lnTo>
                    <a:lnTo>
                      <a:pt x="1295" y="521"/>
                    </a:lnTo>
                    <a:lnTo>
                      <a:pt x="1285" y="534"/>
                    </a:lnTo>
                    <a:lnTo>
                      <a:pt x="1274" y="548"/>
                    </a:lnTo>
                    <a:lnTo>
                      <a:pt x="1263" y="561"/>
                    </a:lnTo>
                    <a:lnTo>
                      <a:pt x="1251" y="572"/>
                    </a:lnTo>
                    <a:lnTo>
                      <a:pt x="1267" y="596"/>
                    </a:lnTo>
                    <a:lnTo>
                      <a:pt x="1284" y="619"/>
                    </a:lnTo>
                    <a:lnTo>
                      <a:pt x="1303" y="641"/>
                    </a:lnTo>
                    <a:lnTo>
                      <a:pt x="1322" y="662"/>
                    </a:lnTo>
                    <a:lnTo>
                      <a:pt x="1342" y="682"/>
                    </a:lnTo>
                    <a:lnTo>
                      <a:pt x="1362" y="701"/>
                    </a:lnTo>
                    <a:lnTo>
                      <a:pt x="1384" y="718"/>
                    </a:lnTo>
                    <a:lnTo>
                      <a:pt x="1407" y="736"/>
                    </a:lnTo>
                    <a:lnTo>
                      <a:pt x="1430" y="751"/>
                    </a:lnTo>
                    <a:lnTo>
                      <a:pt x="1455" y="765"/>
                    </a:lnTo>
                    <a:lnTo>
                      <a:pt x="1480" y="776"/>
                    </a:lnTo>
                    <a:lnTo>
                      <a:pt x="1505" y="788"/>
                    </a:lnTo>
                    <a:lnTo>
                      <a:pt x="1531" y="796"/>
                    </a:lnTo>
                    <a:lnTo>
                      <a:pt x="1557" y="804"/>
                    </a:lnTo>
                    <a:lnTo>
                      <a:pt x="1585" y="809"/>
                    </a:lnTo>
                    <a:lnTo>
                      <a:pt x="1612" y="813"/>
                    </a:lnTo>
                    <a:lnTo>
                      <a:pt x="1629" y="814"/>
                    </a:lnTo>
                    <a:lnTo>
                      <a:pt x="1645" y="815"/>
                    </a:lnTo>
                    <a:lnTo>
                      <a:pt x="1661" y="815"/>
                    </a:lnTo>
                    <a:lnTo>
                      <a:pt x="1677" y="814"/>
                    </a:lnTo>
                    <a:lnTo>
                      <a:pt x="1693" y="813"/>
                    </a:lnTo>
                    <a:lnTo>
                      <a:pt x="1709" y="812"/>
                    </a:lnTo>
                    <a:lnTo>
                      <a:pt x="1725" y="811"/>
                    </a:lnTo>
                    <a:lnTo>
                      <a:pt x="1740" y="811"/>
                    </a:lnTo>
                    <a:lnTo>
                      <a:pt x="1738" y="815"/>
                    </a:lnTo>
                    <a:lnTo>
                      <a:pt x="1734" y="819"/>
                    </a:lnTo>
                    <a:lnTo>
                      <a:pt x="1730" y="821"/>
                    </a:lnTo>
                    <a:lnTo>
                      <a:pt x="1724" y="823"/>
                    </a:lnTo>
                    <a:lnTo>
                      <a:pt x="1718" y="824"/>
                    </a:lnTo>
                    <a:lnTo>
                      <a:pt x="1714" y="827"/>
                    </a:lnTo>
                    <a:lnTo>
                      <a:pt x="1708" y="829"/>
                    </a:lnTo>
                    <a:lnTo>
                      <a:pt x="1703" y="831"/>
                    </a:lnTo>
                    <a:lnTo>
                      <a:pt x="1656" y="837"/>
                    </a:lnTo>
                    <a:lnTo>
                      <a:pt x="1611" y="839"/>
                    </a:lnTo>
                    <a:lnTo>
                      <a:pt x="1569" y="838"/>
                    </a:lnTo>
                    <a:lnTo>
                      <a:pt x="1528" y="834"/>
                    </a:lnTo>
                    <a:lnTo>
                      <a:pt x="1491" y="827"/>
                    </a:lnTo>
                    <a:lnTo>
                      <a:pt x="1457" y="816"/>
                    </a:lnTo>
                    <a:lnTo>
                      <a:pt x="1425" y="805"/>
                    </a:lnTo>
                    <a:lnTo>
                      <a:pt x="1394" y="790"/>
                    </a:lnTo>
                    <a:lnTo>
                      <a:pt x="1366" y="773"/>
                    </a:lnTo>
                    <a:lnTo>
                      <a:pt x="1339" y="753"/>
                    </a:lnTo>
                    <a:lnTo>
                      <a:pt x="1315" y="732"/>
                    </a:lnTo>
                    <a:lnTo>
                      <a:pt x="1293" y="709"/>
                    </a:lnTo>
                    <a:lnTo>
                      <a:pt x="1273" y="686"/>
                    </a:lnTo>
                    <a:lnTo>
                      <a:pt x="1254" y="661"/>
                    </a:lnTo>
                    <a:lnTo>
                      <a:pt x="1237" y="634"/>
                    </a:lnTo>
                    <a:lnTo>
                      <a:pt x="1221" y="607"/>
                    </a:lnTo>
                    <a:lnTo>
                      <a:pt x="1215" y="601"/>
                    </a:lnTo>
                    <a:lnTo>
                      <a:pt x="1209" y="599"/>
                    </a:lnTo>
                    <a:lnTo>
                      <a:pt x="1201" y="599"/>
                    </a:lnTo>
                    <a:lnTo>
                      <a:pt x="1193" y="602"/>
                    </a:lnTo>
                    <a:lnTo>
                      <a:pt x="1185" y="606"/>
                    </a:lnTo>
                    <a:lnTo>
                      <a:pt x="1176" y="610"/>
                    </a:lnTo>
                    <a:lnTo>
                      <a:pt x="1168" y="614"/>
                    </a:lnTo>
                    <a:lnTo>
                      <a:pt x="1160" y="616"/>
                    </a:lnTo>
                    <a:lnTo>
                      <a:pt x="1138" y="619"/>
                    </a:lnTo>
                    <a:lnTo>
                      <a:pt x="1118" y="628"/>
                    </a:lnTo>
                    <a:lnTo>
                      <a:pt x="1099" y="638"/>
                    </a:lnTo>
                    <a:lnTo>
                      <a:pt x="1081" y="652"/>
                    </a:lnTo>
                    <a:lnTo>
                      <a:pt x="1065" y="667"/>
                    </a:lnTo>
                    <a:lnTo>
                      <a:pt x="1052" y="684"/>
                    </a:lnTo>
                    <a:lnTo>
                      <a:pt x="1039" y="701"/>
                    </a:lnTo>
                    <a:lnTo>
                      <a:pt x="1028" y="718"/>
                    </a:lnTo>
                    <a:lnTo>
                      <a:pt x="1028" y="709"/>
                    </a:lnTo>
                    <a:lnTo>
                      <a:pt x="1033" y="679"/>
                    </a:lnTo>
                    <a:lnTo>
                      <a:pt x="1042" y="645"/>
                    </a:lnTo>
                    <a:lnTo>
                      <a:pt x="1057" y="616"/>
                    </a:lnTo>
                    <a:lnTo>
                      <a:pt x="1034" y="607"/>
                    </a:lnTo>
                    <a:lnTo>
                      <a:pt x="1012" y="594"/>
                    </a:lnTo>
                    <a:lnTo>
                      <a:pt x="990" y="580"/>
                    </a:lnTo>
                    <a:lnTo>
                      <a:pt x="970" y="564"/>
                    </a:lnTo>
                    <a:lnTo>
                      <a:pt x="949" y="547"/>
                    </a:lnTo>
                    <a:lnTo>
                      <a:pt x="928" y="529"/>
                    </a:lnTo>
                    <a:lnTo>
                      <a:pt x="910" y="510"/>
                    </a:lnTo>
                    <a:lnTo>
                      <a:pt x="891" y="492"/>
                    </a:lnTo>
                    <a:lnTo>
                      <a:pt x="871" y="495"/>
                    </a:lnTo>
                    <a:lnTo>
                      <a:pt x="849" y="501"/>
                    </a:lnTo>
                    <a:lnTo>
                      <a:pt x="829" y="507"/>
                    </a:lnTo>
                    <a:lnTo>
                      <a:pt x="808" y="514"/>
                    </a:lnTo>
                    <a:lnTo>
                      <a:pt x="789" y="522"/>
                    </a:lnTo>
                    <a:lnTo>
                      <a:pt x="769" y="530"/>
                    </a:lnTo>
                    <a:lnTo>
                      <a:pt x="751" y="540"/>
                    </a:lnTo>
                    <a:lnTo>
                      <a:pt x="732" y="552"/>
                    </a:lnTo>
                    <a:lnTo>
                      <a:pt x="714" y="563"/>
                    </a:lnTo>
                    <a:lnTo>
                      <a:pt x="697" y="576"/>
                    </a:lnTo>
                    <a:lnTo>
                      <a:pt x="679" y="590"/>
                    </a:lnTo>
                    <a:lnTo>
                      <a:pt x="663" y="603"/>
                    </a:lnTo>
                    <a:lnTo>
                      <a:pt x="647" y="619"/>
                    </a:lnTo>
                    <a:lnTo>
                      <a:pt x="632" y="636"/>
                    </a:lnTo>
                    <a:lnTo>
                      <a:pt x="617" y="653"/>
                    </a:lnTo>
                    <a:lnTo>
                      <a:pt x="603" y="670"/>
                    </a:lnTo>
                    <a:lnTo>
                      <a:pt x="595" y="683"/>
                    </a:lnTo>
                    <a:lnTo>
                      <a:pt x="587" y="697"/>
                    </a:lnTo>
                    <a:lnTo>
                      <a:pt x="580" y="710"/>
                    </a:lnTo>
                    <a:lnTo>
                      <a:pt x="575" y="723"/>
                    </a:lnTo>
                    <a:lnTo>
                      <a:pt x="569" y="737"/>
                    </a:lnTo>
                    <a:lnTo>
                      <a:pt x="563" y="751"/>
                    </a:lnTo>
                    <a:lnTo>
                      <a:pt x="559" y="766"/>
                    </a:lnTo>
                    <a:lnTo>
                      <a:pt x="554" y="780"/>
                    </a:lnTo>
                    <a:lnTo>
                      <a:pt x="546" y="774"/>
                    </a:lnTo>
                    <a:lnTo>
                      <a:pt x="541" y="765"/>
                    </a:lnTo>
                    <a:lnTo>
                      <a:pt x="539" y="754"/>
                    </a:lnTo>
                    <a:lnTo>
                      <a:pt x="536" y="744"/>
                    </a:lnTo>
                    <a:lnTo>
                      <a:pt x="536" y="709"/>
                    </a:lnTo>
                    <a:lnTo>
                      <a:pt x="541" y="678"/>
                    </a:lnTo>
                    <a:lnTo>
                      <a:pt x="553" y="648"/>
                    </a:lnTo>
                    <a:lnTo>
                      <a:pt x="570" y="621"/>
                    </a:lnTo>
                    <a:lnTo>
                      <a:pt x="590" y="595"/>
                    </a:lnTo>
                    <a:lnTo>
                      <a:pt x="614" y="572"/>
                    </a:lnTo>
                    <a:lnTo>
                      <a:pt x="639" y="552"/>
                    </a:lnTo>
                    <a:lnTo>
                      <a:pt x="667" y="532"/>
                    </a:lnTo>
                    <a:lnTo>
                      <a:pt x="678" y="525"/>
                    </a:lnTo>
                    <a:lnTo>
                      <a:pt x="691" y="519"/>
                    </a:lnTo>
                    <a:lnTo>
                      <a:pt x="703" y="514"/>
                    </a:lnTo>
                    <a:lnTo>
                      <a:pt x="715" y="508"/>
                    </a:lnTo>
                    <a:lnTo>
                      <a:pt x="728" y="503"/>
                    </a:lnTo>
                    <a:lnTo>
                      <a:pt x="741" y="499"/>
                    </a:lnTo>
                    <a:lnTo>
                      <a:pt x="753" y="494"/>
                    </a:lnTo>
                    <a:lnTo>
                      <a:pt x="766" y="489"/>
                    </a:lnTo>
                    <a:lnTo>
                      <a:pt x="779" y="486"/>
                    </a:lnTo>
                    <a:lnTo>
                      <a:pt x="791" y="483"/>
                    </a:lnTo>
                    <a:lnTo>
                      <a:pt x="805" y="478"/>
                    </a:lnTo>
                    <a:lnTo>
                      <a:pt x="818" y="474"/>
                    </a:lnTo>
                    <a:lnTo>
                      <a:pt x="832" y="471"/>
                    </a:lnTo>
                    <a:lnTo>
                      <a:pt x="844" y="468"/>
                    </a:lnTo>
                    <a:lnTo>
                      <a:pt x="858" y="464"/>
                    </a:lnTo>
                    <a:lnTo>
                      <a:pt x="871" y="461"/>
                    </a:lnTo>
                    <a:lnTo>
                      <a:pt x="865" y="448"/>
                    </a:lnTo>
                    <a:lnTo>
                      <a:pt x="858" y="434"/>
                    </a:lnTo>
                    <a:lnTo>
                      <a:pt x="851" y="420"/>
                    </a:lnTo>
                    <a:lnTo>
                      <a:pt x="844" y="408"/>
                    </a:lnTo>
                    <a:lnTo>
                      <a:pt x="837" y="394"/>
                    </a:lnTo>
                    <a:lnTo>
                      <a:pt x="832" y="380"/>
                    </a:lnTo>
                    <a:lnTo>
                      <a:pt x="825" y="365"/>
                    </a:lnTo>
                    <a:lnTo>
                      <a:pt x="820" y="351"/>
                    </a:lnTo>
                    <a:lnTo>
                      <a:pt x="579" y="430"/>
                    </a:lnTo>
                    <a:lnTo>
                      <a:pt x="571" y="426"/>
                    </a:lnTo>
                    <a:lnTo>
                      <a:pt x="552" y="418"/>
                    </a:lnTo>
                    <a:lnTo>
                      <a:pt x="523" y="408"/>
                    </a:lnTo>
                    <a:lnTo>
                      <a:pt x="485" y="394"/>
                    </a:lnTo>
                    <a:lnTo>
                      <a:pt x="441" y="378"/>
                    </a:lnTo>
                    <a:lnTo>
                      <a:pt x="392" y="362"/>
                    </a:lnTo>
                    <a:lnTo>
                      <a:pt x="340" y="343"/>
                    </a:lnTo>
                    <a:lnTo>
                      <a:pt x="287" y="325"/>
                    </a:lnTo>
                    <a:lnTo>
                      <a:pt x="233" y="306"/>
                    </a:lnTo>
                    <a:lnTo>
                      <a:pt x="181" y="289"/>
                    </a:lnTo>
                    <a:lnTo>
                      <a:pt x="132" y="273"/>
                    </a:lnTo>
                    <a:lnTo>
                      <a:pt x="89" y="258"/>
                    </a:lnTo>
                    <a:lnTo>
                      <a:pt x="53" y="245"/>
                    </a:lnTo>
                    <a:lnTo>
                      <a:pt x="24" y="236"/>
                    </a:lnTo>
                    <a:lnTo>
                      <a:pt x="7" y="230"/>
                    </a:lnTo>
                    <a:lnTo>
                      <a:pt x="0" y="228"/>
                    </a:lnTo>
                    <a:lnTo>
                      <a:pt x="0" y="202"/>
                    </a:lnTo>
                    <a:lnTo>
                      <a:pt x="569" y="402"/>
                    </a:lnTo>
                    <a:lnTo>
                      <a:pt x="812" y="320"/>
                    </a:lnTo>
                    <a:lnTo>
                      <a:pt x="807" y="305"/>
                    </a:lnTo>
                    <a:lnTo>
                      <a:pt x="805" y="288"/>
                    </a:lnTo>
                    <a:lnTo>
                      <a:pt x="799" y="274"/>
                    </a:lnTo>
                    <a:lnTo>
                      <a:pt x="787" y="271"/>
                    </a:lnTo>
                    <a:lnTo>
                      <a:pt x="582" y="340"/>
                    </a:lnTo>
                    <a:lnTo>
                      <a:pt x="572" y="341"/>
                    </a:lnTo>
                    <a:lnTo>
                      <a:pt x="552" y="336"/>
                    </a:lnTo>
                    <a:lnTo>
                      <a:pt x="523" y="329"/>
                    </a:lnTo>
                    <a:lnTo>
                      <a:pt x="485" y="320"/>
                    </a:lnTo>
                    <a:lnTo>
                      <a:pt x="441" y="308"/>
                    </a:lnTo>
                    <a:lnTo>
                      <a:pt x="393" y="294"/>
                    </a:lnTo>
                    <a:lnTo>
                      <a:pt x="342" y="278"/>
                    </a:lnTo>
                    <a:lnTo>
                      <a:pt x="289" y="262"/>
                    </a:lnTo>
                    <a:lnTo>
                      <a:pt x="237" y="245"/>
                    </a:lnTo>
                    <a:lnTo>
                      <a:pt x="187" y="229"/>
                    </a:lnTo>
                    <a:lnTo>
                      <a:pt x="139" y="213"/>
                    </a:lnTo>
                    <a:lnTo>
                      <a:pt x="97" y="200"/>
                    </a:lnTo>
                    <a:lnTo>
                      <a:pt x="61" y="189"/>
                    </a:lnTo>
                    <a:lnTo>
                      <a:pt x="35" y="180"/>
                    </a:lnTo>
                    <a:lnTo>
                      <a:pt x="16" y="174"/>
                    </a:lnTo>
                    <a:lnTo>
                      <a:pt x="10" y="172"/>
                    </a:lnTo>
                    <a:lnTo>
                      <a:pt x="7" y="172"/>
                    </a:lnTo>
                    <a:lnTo>
                      <a:pt x="5" y="165"/>
                    </a:lnTo>
                    <a:lnTo>
                      <a:pt x="5" y="158"/>
                    </a:lnTo>
                    <a:lnTo>
                      <a:pt x="5" y="151"/>
                    </a:lnTo>
                    <a:lnTo>
                      <a:pt x="5" y="143"/>
                    </a:lnTo>
                    <a:lnTo>
                      <a:pt x="569" y="314"/>
                    </a:lnTo>
                    <a:lnTo>
                      <a:pt x="785" y="243"/>
                    </a:lnTo>
                    <a:lnTo>
                      <a:pt x="794" y="236"/>
                    </a:lnTo>
                    <a:lnTo>
                      <a:pt x="805" y="228"/>
                    </a:lnTo>
                    <a:lnTo>
                      <a:pt x="819" y="220"/>
                    </a:lnTo>
                    <a:lnTo>
                      <a:pt x="834" y="212"/>
                    </a:lnTo>
                    <a:lnTo>
                      <a:pt x="849" y="204"/>
                    </a:lnTo>
                    <a:lnTo>
                      <a:pt x="864" y="196"/>
                    </a:lnTo>
                    <a:lnTo>
                      <a:pt x="876" y="190"/>
                    </a:lnTo>
                    <a:lnTo>
                      <a:pt x="888" y="186"/>
                    </a:lnTo>
                    <a:lnTo>
                      <a:pt x="891" y="192"/>
                    </a:lnTo>
                    <a:lnTo>
                      <a:pt x="890" y="199"/>
                    </a:lnTo>
                    <a:lnTo>
                      <a:pt x="886" y="205"/>
                    </a:lnTo>
                    <a:lnTo>
                      <a:pt x="880" y="212"/>
                    </a:lnTo>
                    <a:lnTo>
                      <a:pt x="874" y="218"/>
                    </a:lnTo>
                    <a:lnTo>
                      <a:pt x="867" y="224"/>
                    </a:lnTo>
                    <a:lnTo>
                      <a:pt x="861" y="229"/>
                    </a:lnTo>
                    <a:lnTo>
                      <a:pt x="858" y="236"/>
                    </a:lnTo>
                    <a:lnTo>
                      <a:pt x="848" y="253"/>
                    </a:lnTo>
                    <a:lnTo>
                      <a:pt x="842" y="268"/>
                    </a:lnTo>
                    <a:lnTo>
                      <a:pt x="842" y="283"/>
                    </a:lnTo>
                    <a:lnTo>
                      <a:pt x="845" y="299"/>
                    </a:lnTo>
                    <a:lnTo>
                      <a:pt x="852" y="316"/>
                    </a:lnTo>
                    <a:lnTo>
                      <a:pt x="861" y="333"/>
                    </a:lnTo>
                    <a:lnTo>
                      <a:pt x="873" y="354"/>
                    </a:lnTo>
                    <a:lnTo>
                      <a:pt x="886" y="377"/>
                    </a:lnTo>
                    <a:lnTo>
                      <a:pt x="901" y="401"/>
                    </a:lnTo>
                    <a:lnTo>
                      <a:pt x="916" y="424"/>
                    </a:lnTo>
                    <a:lnTo>
                      <a:pt x="932" y="447"/>
                    </a:lnTo>
                    <a:lnTo>
                      <a:pt x="949" y="469"/>
                    </a:lnTo>
                    <a:lnTo>
                      <a:pt x="966" y="491"/>
                    </a:lnTo>
                    <a:lnTo>
                      <a:pt x="985" y="512"/>
                    </a:lnTo>
                    <a:lnTo>
                      <a:pt x="1005" y="532"/>
                    </a:lnTo>
                    <a:lnTo>
                      <a:pt x="1026" y="552"/>
                    </a:lnTo>
                    <a:lnTo>
                      <a:pt x="1040" y="557"/>
                    </a:lnTo>
                    <a:lnTo>
                      <a:pt x="1055" y="563"/>
                    </a:lnTo>
                    <a:lnTo>
                      <a:pt x="1069" y="568"/>
                    </a:lnTo>
                    <a:lnTo>
                      <a:pt x="1084" y="572"/>
                    </a:lnTo>
                    <a:lnTo>
                      <a:pt x="1100" y="575"/>
                    </a:lnTo>
                    <a:lnTo>
                      <a:pt x="1115" y="576"/>
                    </a:lnTo>
                    <a:lnTo>
                      <a:pt x="1131" y="575"/>
                    </a:lnTo>
                    <a:lnTo>
                      <a:pt x="1147" y="572"/>
                    </a:lnTo>
                    <a:lnTo>
                      <a:pt x="1169" y="561"/>
                    </a:lnTo>
                    <a:lnTo>
                      <a:pt x="1190" y="547"/>
                    </a:lnTo>
                    <a:lnTo>
                      <a:pt x="1209" y="532"/>
                    </a:lnTo>
                    <a:lnTo>
                      <a:pt x="1229" y="514"/>
                    </a:lnTo>
                    <a:lnTo>
                      <a:pt x="1246" y="495"/>
                    </a:lnTo>
                    <a:lnTo>
                      <a:pt x="1262" y="476"/>
                    </a:lnTo>
                    <a:lnTo>
                      <a:pt x="1276" y="454"/>
                    </a:lnTo>
                    <a:lnTo>
                      <a:pt x="1288" y="432"/>
                    </a:lnTo>
                    <a:lnTo>
                      <a:pt x="1422" y="34"/>
                    </a:lnTo>
                    <a:lnTo>
                      <a:pt x="1429" y="27"/>
                    </a:lnTo>
                    <a:lnTo>
                      <a:pt x="1437" y="19"/>
                    </a:lnTo>
                    <a:lnTo>
                      <a:pt x="1445" y="12"/>
                    </a:lnTo>
                    <a:lnTo>
                      <a:pt x="1453" y="6"/>
                    </a:lnTo>
                    <a:lnTo>
                      <a:pt x="1463" y="1"/>
                    </a:lnTo>
                    <a:lnTo>
                      <a:pt x="1473" y="0"/>
                    </a:lnTo>
                    <a:lnTo>
                      <a:pt x="1483" y="1"/>
                    </a:lnTo>
                    <a:lnTo>
                      <a:pt x="1494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v-SE"/>
              </a:p>
            </p:txBody>
          </p:sp>
          <p:sp>
            <p:nvSpPr>
              <p:cNvPr id="3080" name="Freeform 35"/>
              <p:cNvSpPr>
                <a:spLocks/>
              </p:cNvSpPr>
              <p:nvPr/>
            </p:nvSpPr>
            <p:spPr bwMode="auto">
              <a:xfrm>
                <a:off x="1715" y="2307"/>
                <a:ext cx="361" cy="452"/>
              </a:xfrm>
              <a:custGeom>
                <a:avLst/>
                <a:gdLst>
                  <a:gd name="T0" fmla="*/ 341 w 722"/>
                  <a:gd name="T1" fmla="*/ 808 h 902"/>
                  <a:gd name="T2" fmla="*/ 409 w 722"/>
                  <a:gd name="T3" fmla="*/ 361 h 902"/>
                  <a:gd name="T4" fmla="*/ 485 w 722"/>
                  <a:gd name="T5" fmla="*/ 199 h 902"/>
                  <a:gd name="T6" fmla="*/ 574 w 722"/>
                  <a:gd name="T7" fmla="*/ 189 h 902"/>
                  <a:gd name="T8" fmla="*/ 575 w 722"/>
                  <a:gd name="T9" fmla="*/ 555 h 902"/>
                  <a:gd name="T10" fmla="*/ 644 w 722"/>
                  <a:gd name="T11" fmla="*/ 512 h 902"/>
                  <a:gd name="T12" fmla="*/ 679 w 722"/>
                  <a:gd name="T13" fmla="*/ 430 h 902"/>
                  <a:gd name="T14" fmla="*/ 698 w 722"/>
                  <a:gd name="T15" fmla="*/ 179 h 902"/>
                  <a:gd name="T16" fmla="*/ 677 w 722"/>
                  <a:gd name="T17" fmla="*/ 98 h 902"/>
                  <a:gd name="T18" fmla="*/ 609 w 722"/>
                  <a:gd name="T19" fmla="*/ 38 h 902"/>
                  <a:gd name="T20" fmla="*/ 498 w 722"/>
                  <a:gd name="T21" fmla="*/ 30 h 902"/>
                  <a:gd name="T22" fmla="*/ 387 w 722"/>
                  <a:gd name="T23" fmla="*/ 44 h 902"/>
                  <a:gd name="T24" fmla="*/ 281 w 722"/>
                  <a:gd name="T25" fmla="*/ 75 h 902"/>
                  <a:gd name="T26" fmla="*/ 170 w 722"/>
                  <a:gd name="T27" fmla="*/ 125 h 902"/>
                  <a:gd name="T28" fmla="*/ 99 w 722"/>
                  <a:gd name="T29" fmla="*/ 210 h 902"/>
                  <a:gd name="T30" fmla="*/ 45 w 722"/>
                  <a:gd name="T31" fmla="*/ 465 h 902"/>
                  <a:gd name="T32" fmla="*/ 56 w 722"/>
                  <a:gd name="T33" fmla="*/ 565 h 902"/>
                  <a:gd name="T34" fmla="*/ 111 w 722"/>
                  <a:gd name="T35" fmla="*/ 640 h 902"/>
                  <a:gd name="T36" fmla="*/ 174 w 722"/>
                  <a:gd name="T37" fmla="*/ 661 h 902"/>
                  <a:gd name="T38" fmla="*/ 227 w 722"/>
                  <a:gd name="T39" fmla="*/ 667 h 902"/>
                  <a:gd name="T40" fmla="*/ 275 w 722"/>
                  <a:gd name="T41" fmla="*/ 664 h 902"/>
                  <a:gd name="T42" fmla="*/ 329 w 722"/>
                  <a:gd name="T43" fmla="*/ 651 h 902"/>
                  <a:gd name="T44" fmla="*/ 329 w 722"/>
                  <a:gd name="T45" fmla="*/ 677 h 902"/>
                  <a:gd name="T46" fmla="*/ 276 w 722"/>
                  <a:gd name="T47" fmla="*/ 692 h 902"/>
                  <a:gd name="T48" fmla="*/ 226 w 722"/>
                  <a:gd name="T49" fmla="*/ 699 h 902"/>
                  <a:gd name="T50" fmla="*/ 176 w 722"/>
                  <a:gd name="T51" fmla="*/ 697 h 902"/>
                  <a:gd name="T52" fmla="*/ 123 w 722"/>
                  <a:gd name="T53" fmla="*/ 686 h 902"/>
                  <a:gd name="T54" fmla="*/ 55 w 722"/>
                  <a:gd name="T55" fmla="*/ 649 h 902"/>
                  <a:gd name="T56" fmla="*/ 10 w 722"/>
                  <a:gd name="T57" fmla="*/ 586 h 902"/>
                  <a:gd name="T58" fmla="*/ 7 w 722"/>
                  <a:gd name="T59" fmla="*/ 365 h 902"/>
                  <a:gd name="T60" fmla="*/ 62 w 722"/>
                  <a:gd name="T61" fmla="*/ 156 h 902"/>
                  <a:gd name="T62" fmla="*/ 99 w 722"/>
                  <a:gd name="T63" fmla="*/ 107 h 902"/>
                  <a:gd name="T64" fmla="*/ 143 w 722"/>
                  <a:gd name="T65" fmla="*/ 78 h 902"/>
                  <a:gd name="T66" fmla="*/ 199 w 722"/>
                  <a:gd name="T67" fmla="*/ 59 h 902"/>
                  <a:gd name="T68" fmla="*/ 273 w 722"/>
                  <a:gd name="T69" fmla="*/ 39 h 902"/>
                  <a:gd name="T70" fmla="*/ 303 w 722"/>
                  <a:gd name="T71" fmla="*/ 33 h 902"/>
                  <a:gd name="T72" fmla="*/ 375 w 722"/>
                  <a:gd name="T73" fmla="*/ 19 h 902"/>
                  <a:gd name="T74" fmla="*/ 461 w 722"/>
                  <a:gd name="T75" fmla="*/ 6 h 902"/>
                  <a:gd name="T76" fmla="*/ 531 w 722"/>
                  <a:gd name="T77" fmla="*/ 0 h 902"/>
                  <a:gd name="T78" fmla="*/ 629 w 722"/>
                  <a:gd name="T79" fmla="*/ 12 h 902"/>
                  <a:gd name="T80" fmla="*/ 699 w 722"/>
                  <a:gd name="T81" fmla="*/ 69 h 902"/>
                  <a:gd name="T82" fmla="*/ 722 w 722"/>
                  <a:gd name="T83" fmla="*/ 208 h 902"/>
                  <a:gd name="T84" fmla="*/ 719 w 722"/>
                  <a:gd name="T85" fmla="*/ 361 h 902"/>
                  <a:gd name="T86" fmla="*/ 708 w 722"/>
                  <a:gd name="T87" fmla="*/ 469 h 902"/>
                  <a:gd name="T88" fmla="*/ 650 w 722"/>
                  <a:gd name="T89" fmla="*/ 555 h 902"/>
                  <a:gd name="T90" fmla="*/ 602 w 722"/>
                  <a:gd name="T91" fmla="*/ 583 h 902"/>
                  <a:gd name="T92" fmla="*/ 553 w 722"/>
                  <a:gd name="T93" fmla="*/ 609 h 902"/>
                  <a:gd name="T94" fmla="*/ 577 w 722"/>
                  <a:gd name="T95" fmla="*/ 213 h 902"/>
                  <a:gd name="T96" fmla="*/ 500 w 722"/>
                  <a:gd name="T97" fmla="*/ 224 h 902"/>
                  <a:gd name="T98" fmla="*/ 356 w 722"/>
                  <a:gd name="T99" fmla="*/ 902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722" h="902">
                    <a:moveTo>
                      <a:pt x="356" y="902"/>
                    </a:moveTo>
                    <a:lnTo>
                      <a:pt x="328" y="902"/>
                    </a:lnTo>
                    <a:lnTo>
                      <a:pt x="332" y="877"/>
                    </a:lnTo>
                    <a:lnTo>
                      <a:pt x="341" y="808"/>
                    </a:lnTo>
                    <a:lnTo>
                      <a:pt x="354" y="709"/>
                    </a:lnTo>
                    <a:lnTo>
                      <a:pt x="371" y="593"/>
                    </a:lnTo>
                    <a:lnTo>
                      <a:pt x="389" y="473"/>
                    </a:lnTo>
                    <a:lnTo>
                      <a:pt x="409" y="361"/>
                    </a:lnTo>
                    <a:lnTo>
                      <a:pt x="428" y="271"/>
                    </a:lnTo>
                    <a:lnTo>
                      <a:pt x="446" y="215"/>
                    </a:lnTo>
                    <a:lnTo>
                      <a:pt x="464" y="207"/>
                    </a:lnTo>
                    <a:lnTo>
                      <a:pt x="485" y="199"/>
                    </a:lnTo>
                    <a:lnTo>
                      <a:pt x="507" y="193"/>
                    </a:lnTo>
                    <a:lnTo>
                      <a:pt x="529" y="189"/>
                    </a:lnTo>
                    <a:lnTo>
                      <a:pt x="551" y="187"/>
                    </a:lnTo>
                    <a:lnTo>
                      <a:pt x="574" y="189"/>
                    </a:lnTo>
                    <a:lnTo>
                      <a:pt x="594" y="193"/>
                    </a:lnTo>
                    <a:lnTo>
                      <a:pt x="615" y="202"/>
                    </a:lnTo>
                    <a:lnTo>
                      <a:pt x="559" y="560"/>
                    </a:lnTo>
                    <a:lnTo>
                      <a:pt x="575" y="555"/>
                    </a:lnTo>
                    <a:lnTo>
                      <a:pt x="592" y="547"/>
                    </a:lnTo>
                    <a:lnTo>
                      <a:pt x="609" y="537"/>
                    </a:lnTo>
                    <a:lnTo>
                      <a:pt x="628" y="526"/>
                    </a:lnTo>
                    <a:lnTo>
                      <a:pt x="644" y="512"/>
                    </a:lnTo>
                    <a:lnTo>
                      <a:pt x="658" y="498"/>
                    </a:lnTo>
                    <a:lnTo>
                      <a:pt x="669" y="482"/>
                    </a:lnTo>
                    <a:lnTo>
                      <a:pt x="676" y="466"/>
                    </a:lnTo>
                    <a:lnTo>
                      <a:pt x="679" y="430"/>
                    </a:lnTo>
                    <a:lnTo>
                      <a:pt x="688" y="347"/>
                    </a:lnTo>
                    <a:lnTo>
                      <a:pt x="696" y="258"/>
                    </a:lnTo>
                    <a:lnTo>
                      <a:pt x="699" y="197"/>
                    </a:lnTo>
                    <a:lnTo>
                      <a:pt x="698" y="179"/>
                    </a:lnTo>
                    <a:lnTo>
                      <a:pt x="696" y="160"/>
                    </a:lnTo>
                    <a:lnTo>
                      <a:pt x="691" y="139"/>
                    </a:lnTo>
                    <a:lnTo>
                      <a:pt x="685" y="118"/>
                    </a:lnTo>
                    <a:lnTo>
                      <a:pt x="677" y="98"/>
                    </a:lnTo>
                    <a:lnTo>
                      <a:pt x="667" y="77"/>
                    </a:lnTo>
                    <a:lnTo>
                      <a:pt x="653" y="60"/>
                    </a:lnTo>
                    <a:lnTo>
                      <a:pt x="637" y="44"/>
                    </a:lnTo>
                    <a:lnTo>
                      <a:pt x="609" y="38"/>
                    </a:lnTo>
                    <a:lnTo>
                      <a:pt x="580" y="33"/>
                    </a:lnTo>
                    <a:lnTo>
                      <a:pt x="553" y="31"/>
                    </a:lnTo>
                    <a:lnTo>
                      <a:pt x="525" y="30"/>
                    </a:lnTo>
                    <a:lnTo>
                      <a:pt x="498" y="30"/>
                    </a:lnTo>
                    <a:lnTo>
                      <a:pt x="470" y="31"/>
                    </a:lnTo>
                    <a:lnTo>
                      <a:pt x="441" y="34"/>
                    </a:lnTo>
                    <a:lnTo>
                      <a:pt x="415" y="38"/>
                    </a:lnTo>
                    <a:lnTo>
                      <a:pt x="387" y="44"/>
                    </a:lnTo>
                    <a:lnTo>
                      <a:pt x="360" y="49"/>
                    </a:lnTo>
                    <a:lnTo>
                      <a:pt x="333" y="57"/>
                    </a:lnTo>
                    <a:lnTo>
                      <a:pt x="307" y="65"/>
                    </a:lnTo>
                    <a:lnTo>
                      <a:pt x="281" y="75"/>
                    </a:lnTo>
                    <a:lnTo>
                      <a:pt x="256" y="84"/>
                    </a:lnTo>
                    <a:lnTo>
                      <a:pt x="230" y="94"/>
                    </a:lnTo>
                    <a:lnTo>
                      <a:pt x="206" y="106"/>
                    </a:lnTo>
                    <a:lnTo>
                      <a:pt x="170" y="125"/>
                    </a:lnTo>
                    <a:lnTo>
                      <a:pt x="143" y="146"/>
                    </a:lnTo>
                    <a:lnTo>
                      <a:pt x="123" y="167"/>
                    </a:lnTo>
                    <a:lnTo>
                      <a:pt x="109" y="189"/>
                    </a:lnTo>
                    <a:lnTo>
                      <a:pt x="99" y="210"/>
                    </a:lnTo>
                    <a:lnTo>
                      <a:pt x="91" y="235"/>
                    </a:lnTo>
                    <a:lnTo>
                      <a:pt x="83" y="259"/>
                    </a:lnTo>
                    <a:lnTo>
                      <a:pt x="73" y="284"/>
                    </a:lnTo>
                    <a:lnTo>
                      <a:pt x="45" y="465"/>
                    </a:lnTo>
                    <a:lnTo>
                      <a:pt x="46" y="490"/>
                    </a:lnTo>
                    <a:lnTo>
                      <a:pt x="48" y="516"/>
                    </a:lnTo>
                    <a:lnTo>
                      <a:pt x="52" y="541"/>
                    </a:lnTo>
                    <a:lnTo>
                      <a:pt x="56" y="565"/>
                    </a:lnTo>
                    <a:lnTo>
                      <a:pt x="64" y="587"/>
                    </a:lnTo>
                    <a:lnTo>
                      <a:pt x="76" y="608"/>
                    </a:lnTo>
                    <a:lnTo>
                      <a:pt x="91" y="626"/>
                    </a:lnTo>
                    <a:lnTo>
                      <a:pt x="111" y="640"/>
                    </a:lnTo>
                    <a:lnTo>
                      <a:pt x="128" y="647"/>
                    </a:lnTo>
                    <a:lnTo>
                      <a:pt x="144" y="652"/>
                    </a:lnTo>
                    <a:lnTo>
                      <a:pt x="160" y="657"/>
                    </a:lnTo>
                    <a:lnTo>
                      <a:pt x="174" y="661"/>
                    </a:lnTo>
                    <a:lnTo>
                      <a:pt x="188" y="664"/>
                    </a:lnTo>
                    <a:lnTo>
                      <a:pt x="202" y="666"/>
                    </a:lnTo>
                    <a:lnTo>
                      <a:pt x="214" y="667"/>
                    </a:lnTo>
                    <a:lnTo>
                      <a:pt x="227" y="667"/>
                    </a:lnTo>
                    <a:lnTo>
                      <a:pt x="238" y="667"/>
                    </a:lnTo>
                    <a:lnTo>
                      <a:pt x="251" y="667"/>
                    </a:lnTo>
                    <a:lnTo>
                      <a:pt x="263" y="666"/>
                    </a:lnTo>
                    <a:lnTo>
                      <a:pt x="275" y="664"/>
                    </a:lnTo>
                    <a:lnTo>
                      <a:pt x="288" y="662"/>
                    </a:lnTo>
                    <a:lnTo>
                      <a:pt x="301" y="658"/>
                    </a:lnTo>
                    <a:lnTo>
                      <a:pt x="314" y="655"/>
                    </a:lnTo>
                    <a:lnTo>
                      <a:pt x="329" y="651"/>
                    </a:lnTo>
                    <a:lnTo>
                      <a:pt x="333" y="656"/>
                    </a:lnTo>
                    <a:lnTo>
                      <a:pt x="333" y="663"/>
                    </a:lnTo>
                    <a:lnTo>
                      <a:pt x="331" y="671"/>
                    </a:lnTo>
                    <a:lnTo>
                      <a:pt x="329" y="677"/>
                    </a:lnTo>
                    <a:lnTo>
                      <a:pt x="316" y="681"/>
                    </a:lnTo>
                    <a:lnTo>
                      <a:pt x="302" y="685"/>
                    </a:lnTo>
                    <a:lnTo>
                      <a:pt x="289" y="689"/>
                    </a:lnTo>
                    <a:lnTo>
                      <a:pt x="276" y="692"/>
                    </a:lnTo>
                    <a:lnTo>
                      <a:pt x="264" y="694"/>
                    </a:lnTo>
                    <a:lnTo>
                      <a:pt x="251" y="696"/>
                    </a:lnTo>
                    <a:lnTo>
                      <a:pt x="238" y="699"/>
                    </a:lnTo>
                    <a:lnTo>
                      <a:pt x="226" y="699"/>
                    </a:lnTo>
                    <a:lnTo>
                      <a:pt x="213" y="700"/>
                    </a:lnTo>
                    <a:lnTo>
                      <a:pt x="202" y="700"/>
                    </a:lnTo>
                    <a:lnTo>
                      <a:pt x="189" y="699"/>
                    </a:lnTo>
                    <a:lnTo>
                      <a:pt x="176" y="697"/>
                    </a:lnTo>
                    <a:lnTo>
                      <a:pt x="164" y="695"/>
                    </a:lnTo>
                    <a:lnTo>
                      <a:pt x="150" y="693"/>
                    </a:lnTo>
                    <a:lnTo>
                      <a:pt x="137" y="689"/>
                    </a:lnTo>
                    <a:lnTo>
                      <a:pt x="123" y="686"/>
                    </a:lnTo>
                    <a:lnTo>
                      <a:pt x="106" y="679"/>
                    </a:lnTo>
                    <a:lnTo>
                      <a:pt x="88" y="671"/>
                    </a:lnTo>
                    <a:lnTo>
                      <a:pt x="71" y="661"/>
                    </a:lnTo>
                    <a:lnTo>
                      <a:pt x="55" y="649"/>
                    </a:lnTo>
                    <a:lnTo>
                      <a:pt x="40" y="635"/>
                    </a:lnTo>
                    <a:lnTo>
                      <a:pt x="28" y="620"/>
                    </a:lnTo>
                    <a:lnTo>
                      <a:pt x="18" y="604"/>
                    </a:lnTo>
                    <a:lnTo>
                      <a:pt x="10" y="586"/>
                    </a:lnTo>
                    <a:lnTo>
                      <a:pt x="2" y="530"/>
                    </a:lnTo>
                    <a:lnTo>
                      <a:pt x="0" y="475"/>
                    </a:lnTo>
                    <a:lnTo>
                      <a:pt x="1" y="420"/>
                    </a:lnTo>
                    <a:lnTo>
                      <a:pt x="7" y="365"/>
                    </a:lnTo>
                    <a:lnTo>
                      <a:pt x="16" y="311"/>
                    </a:lnTo>
                    <a:lnTo>
                      <a:pt x="29" y="258"/>
                    </a:lnTo>
                    <a:lnTo>
                      <a:pt x="44" y="206"/>
                    </a:lnTo>
                    <a:lnTo>
                      <a:pt x="62" y="156"/>
                    </a:lnTo>
                    <a:lnTo>
                      <a:pt x="71" y="141"/>
                    </a:lnTo>
                    <a:lnTo>
                      <a:pt x="81" y="129"/>
                    </a:lnTo>
                    <a:lnTo>
                      <a:pt x="90" y="117"/>
                    </a:lnTo>
                    <a:lnTo>
                      <a:pt x="99" y="107"/>
                    </a:lnTo>
                    <a:lnTo>
                      <a:pt x="109" y="99"/>
                    </a:lnTo>
                    <a:lnTo>
                      <a:pt x="120" y="91"/>
                    </a:lnTo>
                    <a:lnTo>
                      <a:pt x="131" y="84"/>
                    </a:lnTo>
                    <a:lnTo>
                      <a:pt x="143" y="78"/>
                    </a:lnTo>
                    <a:lnTo>
                      <a:pt x="155" y="72"/>
                    </a:lnTo>
                    <a:lnTo>
                      <a:pt x="169" y="68"/>
                    </a:lnTo>
                    <a:lnTo>
                      <a:pt x="183" y="63"/>
                    </a:lnTo>
                    <a:lnTo>
                      <a:pt x="199" y="59"/>
                    </a:lnTo>
                    <a:lnTo>
                      <a:pt x="215" y="54"/>
                    </a:lnTo>
                    <a:lnTo>
                      <a:pt x="233" y="49"/>
                    </a:lnTo>
                    <a:lnTo>
                      <a:pt x="252" y="45"/>
                    </a:lnTo>
                    <a:lnTo>
                      <a:pt x="273" y="39"/>
                    </a:lnTo>
                    <a:lnTo>
                      <a:pt x="275" y="39"/>
                    </a:lnTo>
                    <a:lnTo>
                      <a:pt x="281" y="38"/>
                    </a:lnTo>
                    <a:lnTo>
                      <a:pt x="290" y="35"/>
                    </a:lnTo>
                    <a:lnTo>
                      <a:pt x="303" y="33"/>
                    </a:lnTo>
                    <a:lnTo>
                      <a:pt x="319" y="30"/>
                    </a:lnTo>
                    <a:lnTo>
                      <a:pt x="336" y="26"/>
                    </a:lnTo>
                    <a:lnTo>
                      <a:pt x="355" y="23"/>
                    </a:lnTo>
                    <a:lnTo>
                      <a:pt x="375" y="19"/>
                    </a:lnTo>
                    <a:lnTo>
                      <a:pt x="397" y="16"/>
                    </a:lnTo>
                    <a:lnTo>
                      <a:pt x="418" y="12"/>
                    </a:lnTo>
                    <a:lnTo>
                      <a:pt x="440" y="9"/>
                    </a:lnTo>
                    <a:lnTo>
                      <a:pt x="461" y="6"/>
                    </a:lnTo>
                    <a:lnTo>
                      <a:pt x="481" y="3"/>
                    </a:lnTo>
                    <a:lnTo>
                      <a:pt x="500" y="1"/>
                    </a:lnTo>
                    <a:lnTo>
                      <a:pt x="516" y="0"/>
                    </a:lnTo>
                    <a:lnTo>
                      <a:pt x="531" y="0"/>
                    </a:lnTo>
                    <a:lnTo>
                      <a:pt x="556" y="0"/>
                    </a:lnTo>
                    <a:lnTo>
                      <a:pt x="582" y="2"/>
                    </a:lnTo>
                    <a:lnTo>
                      <a:pt x="606" y="7"/>
                    </a:lnTo>
                    <a:lnTo>
                      <a:pt x="629" y="12"/>
                    </a:lnTo>
                    <a:lnTo>
                      <a:pt x="650" y="22"/>
                    </a:lnTo>
                    <a:lnTo>
                      <a:pt x="668" y="33"/>
                    </a:lnTo>
                    <a:lnTo>
                      <a:pt x="685" y="49"/>
                    </a:lnTo>
                    <a:lnTo>
                      <a:pt x="699" y="69"/>
                    </a:lnTo>
                    <a:lnTo>
                      <a:pt x="711" y="98"/>
                    </a:lnTo>
                    <a:lnTo>
                      <a:pt x="718" y="131"/>
                    </a:lnTo>
                    <a:lnTo>
                      <a:pt x="721" y="169"/>
                    </a:lnTo>
                    <a:lnTo>
                      <a:pt x="722" y="208"/>
                    </a:lnTo>
                    <a:lnTo>
                      <a:pt x="722" y="248"/>
                    </a:lnTo>
                    <a:lnTo>
                      <a:pt x="720" y="289"/>
                    </a:lnTo>
                    <a:lnTo>
                      <a:pt x="719" y="327"/>
                    </a:lnTo>
                    <a:lnTo>
                      <a:pt x="719" y="361"/>
                    </a:lnTo>
                    <a:lnTo>
                      <a:pt x="716" y="390"/>
                    </a:lnTo>
                    <a:lnTo>
                      <a:pt x="715" y="417"/>
                    </a:lnTo>
                    <a:lnTo>
                      <a:pt x="713" y="444"/>
                    </a:lnTo>
                    <a:lnTo>
                      <a:pt x="708" y="469"/>
                    </a:lnTo>
                    <a:lnTo>
                      <a:pt x="700" y="494"/>
                    </a:lnTo>
                    <a:lnTo>
                      <a:pt x="689" y="516"/>
                    </a:lnTo>
                    <a:lnTo>
                      <a:pt x="673" y="536"/>
                    </a:lnTo>
                    <a:lnTo>
                      <a:pt x="650" y="555"/>
                    </a:lnTo>
                    <a:lnTo>
                      <a:pt x="638" y="562"/>
                    </a:lnTo>
                    <a:lnTo>
                      <a:pt x="625" y="570"/>
                    </a:lnTo>
                    <a:lnTo>
                      <a:pt x="614" y="577"/>
                    </a:lnTo>
                    <a:lnTo>
                      <a:pt x="602" y="583"/>
                    </a:lnTo>
                    <a:lnTo>
                      <a:pt x="590" y="591"/>
                    </a:lnTo>
                    <a:lnTo>
                      <a:pt x="578" y="597"/>
                    </a:lnTo>
                    <a:lnTo>
                      <a:pt x="565" y="603"/>
                    </a:lnTo>
                    <a:lnTo>
                      <a:pt x="553" y="609"/>
                    </a:lnTo>
                    <a:lnTo>
                      <a:pt x="503" y="902"/>
                    </a:lnTo>
                    <a:lnTo>
                      <a:pt x="478" y="902"/>
                    </a:lnTo>
                    <a:lnTo>
                      <a:pt x="589" y="215"/>
                    </a:lnTo>
                    <a:lnTo>
                      <a:pt x="577" y="213"/>
                    </a:lnTo>
                    <a:lnTo>
                      <a:pt x="561" y="213"/>
                    </a:lnTo>
                    <a:lnTo>
                      <a:pt x="542" y="215"/>
                    </a:lnTo>
                    <a:lnTo>
                      <a:pt x="522" y="219"/>
                    </a:lnTo>
                    <a:lnTo>
                      <a:pt x="500" y="224"/>
                    </a:lnTo>
                    <a:lnTo>
                      <a:pt x="481" y="230"/>
                    </a:lnTo>
                    <a:lnTo>
                      <a:pt x="465" y="235"/>
                    </a:lnTo>
                    <a:lnTo>
                      <a:pt x="454" y="240"/>
                    </a:lnTo>
                    <a:lnTo>
                      <a:pt x="356" y="90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v-SE"/>
              </a:p>
            </p:txBody>
          </p:sp>
          <p:sp>
            <p:nvSpPr>
              <p:cNvPr id="3081" name="Freeform 36"/>
              <p:cNvSpPr>
                <a:spLocks/>
              </p:cNvSpPr>
              <p:nvPr/>
            </p:nvSpPr>
            <p:spPr bwMode="auto">
              <a:xfrm>
                <a:off x="1771" y="2340"/>
                <a:ext cx="214" cy="263"/>
              </a:xfrm>
              <a:custGeom>
                <a:avLst/>
                <a:gdLst>
                  <a:gd name="T0" fmla="*/ 407 w 428"/>
                  <a:gd name="T1" fmla="*/ 6 h 526"/>
                  <a:gd name="T2" fmla="*/ 368 w 428"/>
                  <a:gd name="T3" fmla="*/ 18 h 526"/>
                  <a:gd name="T4" fmla="*/ 330 w 428"/>
                  <a:gd name="T5" fmla="*/ 29 h 526"/>
                  <a:gd name="T6" fmla="*/ 295 w 428"/>
                  <a:gd name="T7" fmla="*/ 42 h 526"/>
                  <a:gd name="T8" fmla="*/ 259 w 428"/>
                  <a:gd name="T9" fmla="*/ 53 h 526"/>
                  <a:gd name="T10" fmla="*/ 225 w 428"/>
                  <a:gd name="T11" fmla="*/ 66 h 526"/>
                  <a:gd name="T12" fmla="*/ 191 w 428"/>
                  <a:gd name="T13" fmla="*/ 79 h 526"/>
                  <a:gd name="T14" fmla="*/ 157 w 428"/>
                  <a:gd name="T15" fmla="*/ 91 h 526"/>
                  <a:gd name="T16" fmla="*/ 115 w 428"/>
                  <a:gd name="T17" fmla="*/ 117 h 526"/>
                  <a:gd name="T18" fmla="*/ 78 w 428"/>
                  <a:gd name="T19" fmla="*/ 167 h 526"/>
                  <a:gd name="T20" fmla="*/ 57 w 428"/>
                  <a:gd name="T21" fmla="*/ 228 h 526"/>
                  <a:gd name="T22" fmla="*/ 45 w 428"/>
                  <a:gd name="T23" fmla="*/ 293 h 526"/>
                  <a:gd name="T24" fmla="*/ 35 w 428"/>
                  <a:gd name="T25" fmla="*/ 525 h 526"/>
                  <a:gd name="T26" fmla="*/ 27 w 428"/>
                  <a:gd name="T27" fmla="*/ 526 h 526"/>
                  <a:gd name="T28" fmla="*/ 16 w 428"/>
                  <a:gd name="T29" fmla="*/ 524 h 526"/>
                  <a:gd name="T30" fmla="*/ 5 w 428"/>
                  <a:gd name="T31" fmla="*/ 521 h 526"/>
                  <a:gd name="T32" fmla="*/ 1 w 428"/>
                  <a:gd name="T33" fmla="*/ 518 h 526"/>
                  <a:gd name="T34" fmla="*/ 0 w 428"/>
                  <a:gd name="T35" fmla="*/ 413 h 526"/>
                  <a:gd name="T36" fmla="*/ 7 w 428"/>
                  <a:gd name="T37" fmla="*/ 307 h 526"/>
                  <a:gd name="T38" fmla="*/ 30 w 428"/>
                  <a:gd name="T39" fmla="*/ 205 h 526"/>
                  <a:gd name="T40" fmla="*/ 76 w 428"/>
                  <a:gd name="T41" fmla="*/ 116 h 526"/>
                  <a:gd name="T42" fmla="*/ 109 w 428"/>
                  <a:gd name="T43" fmla="*/ 95 h 526"/>
                  <a:gd name="T44" fmla="*/ 144 w 428"/>
                  <a:gd name="T45" fmla="*/ 78 h 526"/>
                  <a:gd name="T46" fmla="*/ 179 w 428"/>
                  <a:gd name="T47" fmla="*/ 61 h 526"/>
                  <a:gd name="T48" fmla="*/ 216 w 428"/>
                  <a:gd name="T49" fmla="*/ 49 h 526"/>
                  <a:gd name="T50" fmla="*/ 253 w 428"/>
                  <a:gd name="T51" fmla="*/ 37 h 526"/>
                  <a:gd name="T52" fmla="*/ 291 w 428"/>
                  <a:gd name="T53" fmla="*/ 26 h 526"/>
                  <a:gd name="T54" fmla="*/ 329 w 428"/>
                  <a:gd name="T55" fmla="*/ 17 h 526"/>
                  <a:gd name="T56" fmla="*/ 367 w 428"/>
                  <a:gd name="T57" fmla="*/ 7 h 526"/>
                  <a:gd name="T58" fmla="*/ 382 w 428"/>
                  <a:gd name="T59" fmla="*/ 5 h 526"/>
                  <a:gd name="T60" fmla="*/ 398 w 428"/>
                  <a:gd name="T61" fmla="*/ 4 h 526"/>
                  <a:gd name="T62" fmla="*/ 413 w 428"/>
                  <a:gd name="T63" fmla="*/ 2 h 526"/>
                  <a:gd name="T64" fmla="*/ 428 w 428"/>
                  <a:gd name="T65" fmla="*/ 0 h 5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28" h="526">
                    <a:moveTo>
                      <a:pt x="428" y="0"/>
                    </a:moveTo>
                    <a:lnTo>
                      <a:pt x="407" y="6"/>
                    </a:lnTo>
                    <a:lnTo>
                      <a:pt x="388" y="12"/>
                    </a:lnTo>
                    <a:lnTo>
                      <a:pt x="368" y="18"/>
                    </a:lnTo>
                    <a:lnTo>
                      <a:pt x="349" y="23"/>
                    </a:lnTo>
                    <a:lnTo>
                      <a:pt x="330" y="29"/>
                    </a:lnTo>
                    <a:lnTo>
                      <a:pt x="312" y="35"/>
                    </a:lnTo>
                    <a:lnTo>
                      <a:pt x="295" y="42"/>
                    </a:lnTo>
                    <a:lnTo>
                      <a:pt x="276" y="48"/>
                    </a:lnTo>
                    <a:lnTo>
                      <a:pt x="259" y="53"/>
                    </a:lnTo>
                    <a:lnTo>
                      <a:pt x="242" y="60"/>
                    </a:lnTo>
                    <a:lnTo>
                      <a:pt x="225" y="66"/>
                    </a:lnTo>
                    <a:lnTo>
                      <a:pt x="208" y="72"/>
                    </a:lnTo>
                    <a:lnTo>
                      <a:pt x="191" y="79"/>
                    </a:lnTo>
                    <a:lnTo>
                      <a:pt x="175" y="84"/>
                    </a:lnTo>
                    <a:lnTo>
                      <a:pt x="157" y="91"/>
                    </a:lnTo>
                    <a:lnTo>
                      <a:pt x="141" y="97"/>
                    </a:lnTo>
                    <a:lnTo>
                      <a:pt x="115" y="117"/>
                    </a:lnTo>
                    <a:lnTo>
                      <a:pt x="94" y="141"/>
                    </a:lnTo>
                    <a:lnTo>
                      <a:pt x="78" y="167"/>
                    </a:lnTo>
                    <a:lnTo>
                      <a:pt x="66" y="197"/>
                    </a:lnTo>
                    <a:lnTo>
                      <a:pt x="57" y="228"/>
                    </a:lnTo>
                    <a:lnTo>
                      <a:pt x="50" y="261"/>
                    </a:lnTo>
                    <a:lnTo>
                      <a:pt x="45" y="293"/>
                    </a:lnTo>
                    <a:lnTo>
                      <a:pt x="39" y="324"/>
                    </a:lnTo>
                    <a:lnTo>
                      <a:pt x="35" y="525"/>
                    </a:lnTo>
                    <a:lnTo>
                      <a:pt x="32" y="526"/>
                    </a:lnTo>
                    <a:lnTo>
                      <a:pt x="27" y="526"/>
                    </a:lnTo>
                    <a:lnTo>
                      <a:pt x="22" y="525"/>
                    </a:lnTo>
                    <a:lnTo>
                      <a:pt x="16" y="524"/>
                    </a:lnTo>
                    <a:lnTo>
                      <a:pt x="10" y="522"/>
                    </a:lnTo>
                    <a:lnTo>
                      <a:pt x="5" y="521"/>
                    </a:lnTo>
                    <a:lnTo>
                      <a:pt x="2" y="518"/>
                    </a:lnTo>
                    <a:lnTo>
                      <a:pt x="1" y="518"/>
                    </a:lnTo>
                    <a:lnTo>
                      <a:pt x="0" y="465"/>
                    </a:lnTo>
                    <a:lnTo>
                      <a:pt x="0" y="413"/>
                    </a:lnTo>
                    <a:lnTo>
                      <a:pt x="2" y="358"/>
                    </a:lnTo>
                    <a:lnTo>
                      <a:pt x="7" y="307"/>
                    </a:lnTo>
                    <a:lnTo>
                      <a:pt x="16" y="255"/>
                    </a:lnTo>
                    <a:lnTo>
                      <a:pt x="30" y="205"/>
                    </a:lnTo>
                    <a:lnTo>
                      <a:pt x="49" y="159"/>
                    </a:lnTo>
                    <a:lnTo>
                      <a:pt x="76" y="116"/>
                    </a:lnTo>
                    <a:lnTo>
                      <a:pt x="92" y="105"/>
                    </a:lnTo>
                    <a:lnTo>
                      <a:pt x="109" y="95"/>
                    </a:lnTo>
                    <a:lnTo>
                      <a:pt x="126" y="86"/>
                    </a:lnTo>
                    <a:lnTo>
                      <a:pt x="144" y="78"/>
                    </a:lnTo>
                    <a:lnTo>
                      <a:pt x="161" y="69"/>
                    </a:lnTo>
                    <a:lnTo>
                      <a:pt x="179" y="61"/>
                    </a:lnTo>
                    <a:lnTo>
                      <a:pt x="198" y="55"/>
                    </a:lnTo>
                    <a:lnTo>
                      <a:pt x="216" y="49"/>
                    </a:lnTo>
                    <a:lnTo>
                      <a:pt x="235" y="42"/>
                    </a:lnTo>
                    <a:lnTo>
                      <a:pt x="253" y="37"/>
                    </a:lnTo>
                    <a:lnTo>
                      <a:pt x="272" y="31"/>
                    </a:lnTo>
                    <a:lnTo>
                      <a:pt x="291" y="26"/>
                    </a:lnTo>
                    <a:lnTo>
                      <a:pt x="310" y="21"/>
                    </a:lnTo>
                    <a:lnTo>
                      <a:pt x="329" y="17"/>
                    </a:lnTo>
                    <a:lnTo>
                      <a:pt x="348" y="12"/>
                    </a:lnTo>
                    <a:lnTo>
                      <a:pt x="367" y="7"/>
                    </a:lnTo>
                    <a:lnTo>
                      <a:pt x="375" y="6"/>
                    </a:lnTo>
                    <a:lnTo>
                      <a:pt x="382" y="5"/>
                    </a:lnTo>
                    <a:lnTo>
                      <a:pt x="390" y="4"/>
                    </a:lnTo>
                    <a:lnTo>
                      <a:pt x="398" y="4"/>
                    </a:lnTo>
                    <a:lnTo>
                      <a:pt x="405" y="3"/>
                    </a:lnTo>
                    <a:lnTo>
                      <a:pt x="413" y="2"/>
                    </a:lnTo>
                    <a:lnTo>
                      <a:pt x="420" y="2"/>
                    </a:lnTo>
                    <a:lnTo>
                      <a:pt x="42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v-SE"/>
              </a:p>
            </p:txBody>
          </p:sp>
          <p:sp>
            <p:nvSpPr>
              <p:cNvPr id="3082" name="Freeform 37"/>
              <p:cNvSpPr>
                <a:spLocks/>
              </p:cNvSpPr>
              <p:nvPr/>
            </p:nvSpPr>
            <p:spPr bwMode="auto">
              <a:xfrm>
                <a:off x="1902" y="2428"/>
                <a:ext cx="64" cy="330"/>
              </a:xfrm>
              <a:custGeom>
                <a:avLst/>
                <a:gdLst>
                  <a:gd name="T0" fmla="*/ 0 w 128"/>
                  <a:gd name="T1" fmla="*/ 661 h 661"/>
                  <a:gd name="T2" fmla="*/ 74 w 128"/>
                  <a:gd name="T3" fmla="*/ 216 h 661"/>
                  <a:gd name="T4" fmla="*/ 113 w 128"/>
                  <a:gd name="T5" fmla="*/ 6 h 661"/>
                  <a:gd name="T6" fmla="*/ 114 w 128"/>
                  <a:gd name="T7" fmla="*/ 2 h 661"/>
                  <a:gd name="T8" fmla="*/ 118 w 128"/>
                  <a:gd name="T9" fmla="*/ 0 h 661"/>
                  <a:gd name="T10" fmla="*/ 124 w 128"/>
                  <a:gd name="T11" fmla="*/ 0 h 661"/>
                  <a:gd name="T12" fmla="*/ 128 w 128"/>
                  <a:gd name="T13" fmla="*/ 0 h 661"/>
                  <a:gd name="T14" fmla="*/ 92 w 128"/>
                  <a:gd name="T15" fmla="*/ 223 h 661"/>
                  <a:gd name="T16" fmla="*/ 20 w 128"/>
                  <a:gd name="T17" fmla="*/ 661 h 661"/>
                  <a:gd name="T18" fmla="*/ 0 w 128"/>
                  <a:gd name="T19" fmla="*/ 661 h 6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8" h="661">
                    <a:moveTo>
                      <a:pt x="0" y="661"/>
                    </a:moveTo>
                    <a:lnTo>
                      <a:pt x="74" y="216"/>
                    </a:lnTo>
                    <a:lnTo>
                      <a:pt x="113" y="6"/>
                    </a:lnTo>
                    <a:lnTo>
                      <a:pt x="114" y="2"/>
                    </a:lnTo>
                    <a:lnTo>
                      <a:pt x="118" y="0"/>
                    </a:lnTo>
                    <a:lnTo>
                      <a:pt x="124" y="0"/>
                    </a:lnTo>
                    <a:lnTo>
                      <a:pt x="128" y="0"/>
                    </a:lnTo>
                    <a:lnTo>
                      <a:pt x="92" y="223"/>
                    </a:lnTo>
                    <a:lnTo>
                      <a:pt x="20" y="661"/>
                    </a:lnTo>
                    <a:lnTo>
                      <a:pt x="0" y="66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v-SE"/>
              </a:p>
            </p:txBody>
          </p:sp>
          <p:sp>
            <p:nvSpPr>
              <p:cNvPr id="3083" name="Freeform 38"/>
              <p:cNvSpPr>
                <a:spLocks/>
              </p:cNvSpPr>
              <p:nvPr/>
            </p:nvSpPr>
            <p:spPr bwMode="auto">
              <a:xfrm>
                <a:off x="1258" y="1856"/>
                <a:ext cx="44" cy="198"/>
              </a:xfrm>
              <a:custGeom>
                <a:avLst/>
                <a:gdLst>
                  <a:gd name="T0" fmla="*/ 88 w 88"/>
                  <a:gd name="T1" fmla="*/ 394 h 395"/>
                  <a:gd name="T2" fmla="*/ 79 w 88"/>
                  <a:gd name="T3" fmla="*/ 0 h 395"/>
                  <a:gd name="T4" fmla="*/ 0 w 88"/>
                  <a:gd name="T5" fmla="*/ 1 h 395"/>
                  <a:gd name="T6" fmla="*/ 9 w 88"/>
                  <a:gd name="T7" fmla="*/ 395 h 395"/>
                  <a:gd name="T8" fmla="*/ 88 w 88"/>
                  <a:gd name="T9" fmla="*/ 394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8" h="395">
                    <a:moveTo>
                      <a:pt x="88" y="394"/>
                    </a:moveTo>
                    <a:lnTo>
                      <a:pt x="79" y="0"/>
                    </a:lnTo>
                    <a:lnTo>
                      <a:pt x="0" y="1"/>
                    </a:lnTo>
                    <a:lnTo>
                      <a:pt x="9" y="395"/>
                    </a:lnTo>
                    <a:lnTo>
                      <a:pt x="88" y="394"/>
                    </a:lnTo>
                    <a:close/>
                  </a:path>
                </a:pathLst>
              </a:custGeom>
              <a:solidFill>
                <a:srgbClr val="9E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v-SE"/>
              </a:p>
            </p:txBody>
          </p:sp>
          <p:sp>
            <p:nvSpPr>
              <p:cNvPr id="3084" name="Freeform 39"/>
              <p:cNvSpPr>
                <a:spLocks/>
              </p:cNvSpPr>
              <p:nvPr/>
            </p:nvSpPr>
            <p:spPr bwMode="auto">
              <a:xfrm>
                <a:off x="1314" y="1779"/>
                <a:ext cx="45" cy="272"/>
              </a:xfrm>
              <a:custGeom>
                <a:avLst/>
                <a:gdLst>
                  <a:gd name="T0" fmla="*/ 90 w 90"/>
                  <a:gd name="T1" fmla="*/ 542 h 545"/>
                  <a:gd name="T2" fmla="*/ 80 w 90"/>
                  <a:gd name="T3" fmla="*/ 0 h 545"/>
                  <a:gd name="T4" fmla="*/ 0 w 90"/>
                  <a:gd name="T5" fmla="*/ 1 h 545"/>
                  <a:gd name="T6" fmla="*/ 9 w 90"/>
                  <a:gd name="T7" fmla="*/ 545 h 545"/>
                  <a:gd name="T8" fmla="*/ 90 w 90"/>
                  <a:gd name="T9" fmla="*/ 542 h 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0" h="545">
                    <a:moveTo>
                      <a:pt x="90" y="542"/>
                    </a:moveTo>
                    <a:lnTo>
                      <a:pt x="80" y="0"/>
                    </a:lnTo>
                    <a:lnTo>
                      <a:pt x="0" y="1"/>
                    </a:lnTo>
                    <a:lnTo>
                      <a:pt x="9" y="545"/>
                    </a:lnTo>
                    <a:lnTo>
                      <a:pt x="90" y="542"/>
                    </a:lnTo>
                    <a:close/>
                  </a:path>
                </a:pathLst>
              </a:custGeom>
              <a:solidFill>
                <a:srgbClr val="9E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v-SE"/>
              </a:p>
            </p:txBody>
          </p:sp>
          <p:sp>
            <p:nvSpPr>
              <p:cNvPr id="3085" name="Freeform 40"/>
              <p:cNvSpPr>
                <a:spLocks/>
              </p:cNvSpPr>
              <p:nvPr/>
            </p:nvSpPr>
            <p:spPr bwMode="auto">
              <a:xfrm>
                <a:off x="1369" y="1824"/>
                <a:ext cx="45" cy="224"/>
              </a:xfrm>
              <a:custGeom>
                <a:avLst/>
                <a:gdLst>
                  <a:gd name="T0" fmla="*/ 90 w 90"/>
                  <a:gd name="T1" fmla="*/ 448 h 449"/>
                  <a:gd name="T2" fmla="*/ 79 w 90"/>
                  <a:gd name="T3" fmla="*/ 0 h 449"/>
                  <a:gd name="T4" fmla="*/ 0 w 90"/>
                  <a:gd name="T5" fmla="*/ 2 h 449"/>
                  <a:gd name="T6" fmla="*/ 9 w 90"/>
                  <a:gd name="T7" fmla="*/ 449 h 449"/>
                  <a:gd name="T8" fmla="*/ 90 w 90"/>
                  <a:gd name="T9" fmla="*/ 448 h 4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0" h="449">
                    <a:moveTo>
                      <a:pt x="90" y="448"/>
                    </a:moveTo>
                    <a:lnTo>
                      <a:pt x="79" y="0"/>
                    </a:lnTo>
                    <a:lnTo>
                      <a:pt x="0" y="2"/>
                    </a:lnTo>
                    <a:lnTo>
                      <a:pt x="9" y="449"/>
                    </a:lnTo>
                    <a:lnTo>
                      <a:pt x="90" y="448"/>
                    </a:lnTo>
                    <a:close/>
                  </a:path>
                </a:pathLst>
              </a:custGeom>
              <a:solidFill>
                <a:srgbClr val="9EE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v-SE"/>
              </a:p>
            </p:txBody>
          </p:sp>
        </p:grpSp>
        <p:pic>
          <p:nvPicPr>
            <p:cNvPr id="3113" name="Picture 41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977" r="21431"/>
            <a:stretch/>
          </p:blipFill>
          <p:spPr bwMode="auto">
            <a:xfrm>
              <a:off x="1926731" y="3122020"/>
              <a:ext cx="471521" cy="511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5" name="Group 44"/>
          <p:cNvGrpSpPr/>
          <p:nvPr/>
        </p:nvGrpSpPr>
        <p:grpSpPr>
          <a:xfrm>
            <a:off x="4298999" y="1706666"/>
            <a:ext cx="1281113" cy="1806575"/>
            <a:chOff x="5867400" y="2852738"/>
            <a:chExt cx="1281113" cy="1806575"/>
          </a:xfrm>
        </p:grpSpPr>
        <p:sp>
          <p:nvSpPr>
            <p:cNvPr id="3093" name="AutoShape 43"/>
            <p:cNvSpPr>
              <a:spLocks noChangeAspect="1" noChangeArrowheads="1" noTextEdit="1"/>
            </p:cNvSpPr>
            <p:nvPr/>
          </p:nvSpPr>
          <p:spPr bwMode="auto">
            <a:xfrm>
              <a:off x="5867400" y="2852738"/>
              <a:ext cx="1281113" cy="1806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3094" name="Freeform 45"/>
            <p:cNvSpPr>
              <a:spLocks/>
            </p:cNvSpPr>
            <p:nvPr/>
          </p:nvSpPr>
          <p:spPr bwMode="auto">
            <a:xfrm>
              <a:off x="5884355" y="2929823"/>
              <a:ext cx="1176338" cy="1690688"/>
            </a:xfrm>
            <a:custGeom>
              <a:avLst/>
              <a:gdLst>
                <a:gd name="T0" fmla="*/ 0 w 2224"/>
                <a:gd name="T1" fmla="*/ 3196 h 3196"/>
                <a:gd name="T2" fmla="*/ 0 w 2224"/>
                <a:gd name="T3" fmla="*/ 0 h 3196"/>
                <a:gd name="T4" fmla="*/ 2224 w 2224"/>
                <a:gd name="T5" fmla="*/ 0 h 3196"/>
                <a:gd name="T6" fmla="*/ 2224 w 2224"/>
                <a:gd name="T7" fmla="*/ 3196 h 3196"/>
                <a:gd name="T8" fmla="*/ 0 w 2224"/>
                <a:gd name="T9" fmla="*/ 3196 h 3196"/>
                <a:gd name="T10" fmla="*/ 0 w 2224"/>
                <a:gd name="T11" fmla="*/ 3196 h 3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24" h="3196">
                  <a:moveTo>
                    <a:pt x="0" y="3196"/>
                  </a:moveTo>
                  <a:lnTo>
                    <a:pt x="0" y="0"/>
                  </a:lnTo>
                  <a:lnTo>
                    <a:pt x="2224" y="0"/>
                  </a:lnTo>
                  <a:lnTo>
                    <a:pt x="2224" y="3196"/>
                  </a:lnTo>
                  <a:lnTo>
                    <a:pt x="0" y="3196"/>
                  </a:lnTo>
                  <a:lnTo>
                    <a:pt x="0" y="319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3095" name="Freeform 46"/>
            <p:cNvSpPr>
              <a:spLocks/>
            </p:cNvSpPr>
            <p:nvPr/>
          </p:nvSpPr>
          <p:spPr bwMode="auto">
            <a:xfrm>
              <a:off x="6462713" y="3032126"/>
              <a:ext cx="501650" cy="1447800"/>
            </a:xfrm>
            <a:custGeom>
              <a:avLst/>
              <a:gdLst>
                <a:gd name="T0" fmla="*/ 0 w 948"/>
                <a:gd name="T1" fmla="*/ 2734 h 2734"/>
                <a:gd name="T2" fmla="*/ 0 w 948"/>
                <a:gd name="T3" fmla="*/ 0 h 2734"/>
                <a:gd name="T4" fmla="*/ 948 w 948"/>
                <a:gd name="T5" fmla="*/ 0 h 2734"/>
                <a:gd name="T6" fmla="*/ 948 w 948"/>
                <a:gd name="T7" fmla="*/ 2734 h 2734"/>
                <a:gd name="T8" fmla="*/ 0 w 948"/>
                <a:gd name="T9" fmla="*/ 2734 h 2734"/>
                <a:gd name="T10" fmla="*/ 0 w 948"/>
                <a:gd name="T11" fmla="*/ 2734 h 2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48" h="2734">
                  <a:moveTo>
                    <a:pt x="0" y="2734"/>
                  </a:moveTo>
                  <a:lnTo>
                    <a:pt x="0" y="0"/>
                  </a:lnTo>
                  <a:lnTo>
                    <a:pt x="948" y="0"/>
                  </a:lnTo>
                  <a:lnTo>
                    <a:pt x="948" y="2734"/>
                  </a:lnTo>
                  <a:lnTo>
                    <a:pt x="0" y="2734"/>
                  </a:lnTo>
                  <a:lnTo>
                    <a:pt x="0" y="2734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3096" name="Freeform 47"/>
            <p:cNvSpPr>
              <a:spLocks/>
            </p:cNvSpPr>
            <p:nvPr/>
          </p:nvSpPr>
          <p:spPr bwMode="auto">
            <a:xfrm>
              <a:off x="6745288" y="4254501"/>
              <a:ext cx="219075" cy="220663"/>
            </a:xfrm>
            <a:custGeom>
              <a:avLst/>
              <a:gdLst>
                <a:gd name="T0" fmla="*/ 414 w 414"/>
                <a:gd name="T1" fmla="*/ 160 h 417"/>
                <a:gd name="T2" fmla="*/ 157 w 414"/>
                <a:gd name="T3" fmla="*/ 417 h 417"/>
                <a:gd name="T4" fmla="*/ 0 w 414"/>
                <a:gd name="T5" fmla="*/ 417 h 417"/>
                <a:gd name="T6" fmla="*/ 414 w 414"/>
                <a:gd name="T7" fmla="*/ 0 h 417"/>
                <a:gd name="T8" fmla="*/ 414 w 414"/>
                <a:gd name="T9" fmla="*/ 160 h 417"/>
                <a:gd name="T10" fmla="*/ 414 w 414"/>
                <a:gd name="T11" fmla="*/ 160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4" h="417">
                  <a:moveTo>
                    <a:pt x="414" y="160"/>
                  </a:moveTo>
                  <a:lnTo>
                    <a:pt x="157" y="417"/>
                  </a:lnTo>
                  <a:lnTo>
                    <a:pt x="0" y="417"/>
                  </a:lnTo>
                  <a:lnTo>
                    <a:pt x="414" y="0"/>
                  </a:lnTo>
                  <a:lnTo>
                    <a:pt x="414" y="160"/>
                  </a:lnTo>
                  <a:lnTo>
                    <a:pt x="414" y="160"/>
                  </a:lnTo>
                  <a:close/>
                </a:path>
              </a:pathLst>
            </a:custGeom>
            <a:solidFill>
              <a:srgbClr val="B5B5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3097" name="Freeform 48"/>
            <p:cNvSpPr>
              <a:spLocks/>
            </p:cNvSpPr>
            <p:nvPr/>
          </p:nvSpPr>
          <p:spPr bwMode="auto">
            <a:xfrm>
              <a:off x="6064250" y="3467101"/>
              <a:ext cx="117475" cy="107950"/>
            </a:xfrm>
            <a:custGeom>
              <a:avLst/>
              <a:gdLst>
                <a:gd name="T0" fmla="*/ 0 w 221"/>
                <a:gd name="T1" fmla="*/ 203 h 203"/>
                <a:gd name="T2" fmla="*/ 0 w 221"/>
                <a:gd name="T3" fmla="*/ 0 h 203"/>
                <a:gd name="T4" fmla="*/ 221 w 221"/>
                <a:gd name="T5" fmla="*/ 0 h 203"/>
                <a:gd name="T6" fmla="*/ 221 w 221"/>
                <a:gd name="T7" fmla="*/ 203 h 203"/>
                <a:gd name="T8" fmla="*/ 0 w 221"/>
                <a:gd name="T9" fmla="*/ 203 h 203"/>
                <a:gd name="T10" fmla="*/ 0 w 221"/>
                <a:gd name="T11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1" h="203">
                  <a:moveTo>
                    <a:pt x="0" y="203"/>
                  </a:moveTo>
                  <a:lnTo>
                    <a:pt x="0" y="0"/>
                  </a:lnTo>
                  <a:lnTo>
                    <a:pt x="221" y="0"/>
                  </a:lnTo>
                  <a:lnTo>
                    <a:pt x="221" y="203"/>
                  </a:lnTo>
                  <a:lnTo>
                    <a:pt x="0" y="203"/>
                  </a:lnTo>
                  <a:lnTo>
                    <a:pt x="0" y="203"/>
                  </a:lnTo>
                  <a:close/>
                </a:path>
              </a:pathLst>
            </a:custGeom>
            <a:solidFill>
              <a:srgbClr val="0CC1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3098" name="Freeform 49"/>
            <p:cNvSpPr>
              <a:spLocks/>
            </p:cNvSpPr>
            <p:nvPr/>
          </p:nvSpPr>
          <p:spPr bwMode="auto">
            <a:xfrm>
              <a:off x="6064250" y="3144838"/>
              <a:ext cx="117475" cy="322263"/>
            </a:xfrm>
            <a:custGeom>
              <a:avLst/>
              <a:gdLst>
                <a:gd name="T0" fmla="*/ 0 w 221"/>
                <a:gd name="T1" fmla="*/ 611 h 611"/>
                <a:gd name="T2" fmla="*/ 0 w 221"/>
                <a:gd name="T3" fmla="*/ 0 h 611"/>
                <a:gd name="T4" fmla="*/ 221 w 221"/>
                <a:gd name="T5" fmla="*/ 0 h 611"/>
                <a:gd name="T6" fmla="*/ 221 w 221"/>
                <a:gd name="T7" fmla="*/ 611 h 611"/>
                <a:gd name="T8" fmla="*/ 0 w 221"/>
                <a:gd name="T9" fmla="*/ 611 h 611"/>
                <a:gd name="T10" fmla="*/ 0 w 221"/>
                <a:gd name="T11" fmla="*/ 611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1" h="611">
                  <a:moveTo>
                    <a:pt x="0" y="611"/>
                  </a:moveTo>
                  <a:lnTo>
                    <a:pt x="0" y="0"/>
                  </a:lnTo>
                  <a:lnTo>
                    <a:pt x="221" y="0"/>
                  </a:lnTo>
                  <a:lnTo>
                    <a:pt x="221" y="611"/>
                  </a:lnTo>
                  <a:lnTo>
                    <a:pt x="0" y="611"/>
                  </a:lnTo>
                  <a:lnTo>
                    <a:pt x="0" y="611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3099" name="Freeform 50"/>
            <p:cNvSpPr>
              <a:spLocks/>
            </p:cNvSpPr>
            <p:nvPr/>
          </p:nvSpPr>
          <p:spPr bwMode="auto">
            <a:xfrm>
              <a:off x="5868144" y="2868613"/>
              <a:ext cx="1265238" cy="1774825"/>
            </a:xfrm>
            <a:custGeom>
              <a:avLst/>
              <a:gdLst>
                <a:gd name="T0" fmla="*/ 0 w 2391"/>
                <a:gd name="T1" fmla="*/ 0 h 3354"/>
                <a:gd name="T2" fmla="*/ 159 w 2391"/>
                <a:gd name="T3" fmla="*/ 78 h 3354"/>
                <a:gd name="T4" fmla="*/ 159 w 2391"/>
                <a:gd name="T5" fmla="*/ 3194 h 3354"/>
                <a:gd name="T6" fmla="*/ 2311 w 2391"/>
                <a:gd name="T7" fmla="*/ 3194 h 3354"/>
                <a:gd name="T8" fmla="*/ 2391 w 2391"/>
                <a:gd name="T9" fmla="*/ 3354 h 3354"/>
                <a:gd name="T10" fmla="*/ 0 w 2391"/>
                <a:gd name="T11" fmla="*/ 3354 h 3354"/>
                <a:gd name="T12" fmla="*/ 0 w 2391"/>
                <a:gd name="T13" fmla="*/ 0 h 3354"/>
                <a:gd name="T14" fmla="*/ 0 w 2391"/>
                <a:gd name="T15" fmla="*/ 0 h 3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91" h="3354">
                  <a:moveTo>
                    <a:pt x="0" y="0"/>
                  </a:moveTo>
                  <a:lnTo>
                    <a:pt x="159" y="78"/>
                  </a:lnTo>
                  <a:lnTo>
                    <a:pt x="159" y="3194"/>
                  </a:lnTo>
                  <a:lnTo>
                    <a:pt x="2311" y="3194"/>
                  </a:lnTo>
                  <a:lnTo>
                    <a:pt x="2391" y="3354"/>
                  </a:lnTo>
                  <a:lnTo>
                    <a:pt x="0" y="335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3100" name="Freeform 51"/>
            <p:cNvSpPr>
              <a:spLocks/>
            </p:cNvSpPr>
            <p:nvPr/>
          </p:nvSpPr>
          <p:spPr bwMode="auto">
            <a:xfrm>
              <a:off x="5867400" y="2868613"/>
              <a:ext cx="1263650" cy="1774825"/>
            </a:xfrm>
            <a:custGeom>
              <a:avLst/>
              <a:gdLst>
                <a:gd name="T0" fmla="*/ 2388 w 2388"/>
                <a:gd name="T1" fmla="*/ 3354 h 3354"/>
                <a:gd name="T2" fmla="*/ 2231 w 2388"/>
                <a:gd name="T3" fmla="*/ 3276 h 3354"/>
                <a:gd name="T4" fmla="*/ 2231 w 2388"/>
                <a:gd name="T5" fmla="*/ 160 h 3354"/>
                <a:gd name="T6" fmla="*/ 79 w 2388"/>
                <a:gd name="T7" fmla="*/ 160 h 3354"/>
                <a:gd name="T8" fmla="*/ 0 w 2388"/>
                <a:gd name="T9" fmla="*/ 0 h 3354"/>
                <a:gd name="T10" fmla="*/ 2388 w 2388"/>
                <a:gd name="T11" fmla="*/ 0 h 3354"/>
                <a:gd name="T12" fmla="*/ 2388 w 2388"/>
                <a:gd name="T13" fmla="*/ 3354 h 3354"/>
                <a:gd name="T14" fmla="*/ 2388 w 2388"/>
                <a:gd name="T15" fmla="*/ 3354 h 3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88" h="3354">
                  <a:moveTo>
                    <a:pt x="2388" y="3354"/>
                  </a:moveTo>
                  <a:lnTo>
                    <a:pt x="2231" y="3276"/>
                  </a:lnTo>
                  <a:lnTo>
                    <a:pt x="2231" y="160"/>
                  </a:lnTo>
                  <a:lnTo>
                    <a:pt x="79" y="160"/>
                  </a:lnTo>
                  <a:lnTo>
                    <a:pt x="0" y="0"/>
                  </a:lnTo>
                  <a:lnTo>
                    <a:pt x="2388" y="0"/>
                  </a:lnTo>
                  <a:lnTo>
                    <a:pt x="2388" y="3354"/>
                  </a:lnTo>
                  <a:lnTo>
                    <a:pt x="2388" y="33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3101" name="Freeform 52"/>
            <p:cNvSpPr>
              <a:spLocks/>
            </p:cNvSpPr>
            <p:nvPr/>
          </p:nvSpPr>
          <p:spPr bwMode="auto">
            <a:xfrm>
              <a:off x="6289675" y="2906713"/>
              <a:ext cx="84138" cy="1693863"/>
            </a:xfrm>
            <a:custGeom>
              <a:avLst/>
              <a:gdLst>
                <a:gd name="T0" fmla="*/ 0 w 160"/>
                <a:gd name="T1" fmla="*/ 3203 h 3203"/>
                <a:gd name="T2" fmla="*/ 0 w 160"/>
                <a:gd name="T3" fmla="*/ 0 h 3203"/>
                <a:gd name="T4" fmla="*/ 160 w 160"/>
                <a:gd name="T5" fmla="*/ 0 h 3203"/>
                <a:gd name="T6" fmla="*/ 160 w 160"/>
                <a:gd name="T7" fmla="*/ 3203 h 3203"/>
                <a:gd name="T8" fmla="*/ 0 w 160"/>
                <a:gd name="T9" fmla="*/ 3203 h 3203"/>
                <a:gd name="T10" fmla="*/ 0 w 160"/>
                <a:gd name="T11" fmla="*/ 3203 h 3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0" h="3203">
                  <a:moveTo>
                    <a:pt x="0" y="3203"/>
                  </a:moveTo>
                  <a:lnTo>
                    <a:pt x="0" y="0"/>
                  </a:lnTo>
                  <a:lnTo>
                    <a:pt x="160" y="0"/>
                  </a:lnTo>
                  <a:lnTo>
                    <a:pt x="160" y="3203"/>
                  </a:lnTo>
                  <a:lnTo>
                    <a:pt x="0" y="3203"/>
                  </a:lnTo>
                  <a:lnTo>
                    <a:pt x="0" y="320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3102" name="Freeform 53"/>
            <p:cNvSpPr>
              <a:spLocks/>
            </p:cNvSpPr>
            <p:nvPr/>
          </p:nvSpPr>
          <p:spPr bwMode="auto">
            <a:xfrm>
              <a:off x="6434138" y="3014663"/>
              <a:ext cx="554038" cy="1482725"/>
            </a:xfrm>
            <a:custGeom>
              <a:avLst/>
              <a:gdLst>
                <a:gd name="T0" fmla="*/ 0 w 1048"/>
                <a:gd name="T1" fmla="*/ 0 h 2804"/>
                <a:gd name="T2" fmla="*/ 0 w 1048"/>
                <a:gd name="T3" fmla="*/ 2804 h 2804"/>
                <a:gd name="T4" fmla="*/ 1048 w 1048"/>
                <a:gd name="T5" fmla="*/ 2804 h 2804"/>
                <a:gd name="T6" fmla="*/ 984 w 1048"/>
                <a:gd name="T7" fmla="*/ 2715 h 2804"/>
                <a:gd name="T8" fmla="*/ 89 w 1048"/>
                <a:gd name="T9" fmla="*/ 2715 h 2804"/>
                <a:gd name="T10" fmla="*/ 89 w 1048"/>
                <a:gd name="T11" fmla="*/ 50 h 2804"/>
                <a:gd name="T12" fmla="*/ 0 w 1048"/>
                <a:gd name="T13" fmla="*/ 0 h 2804"/>
                <a:gd name="T14" fmla="*/ 0 w 1048"/>
                <a:gd name="T15" fmla="*/ 0 h 2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8" h="2804">
                  <a:moveTo>
                    <a:pt x="0" y="0"/>
                  </a:moveTo>
                  <a:lnTo>
                    <a:pt x="0" y="2804"/>
                  </a:lnTo>
                  <a:lnTo>
                    <a:pt x="1048" y="2804"/>
                  </a:lnTo>
                  <a:lnTo>
                    <a:pt x="984" y="2715"/>
                  </a:lnTo>
                  <a:lnTo>
                    <a:pt x="89" y="2715"/>
                  </a:lnTo>
                  <a:lnTo>
                    <a:pt x="89" y="5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3103" name="Freeform 54"/>
            <p:cNvSpPr>
              <a:spLocks/>
            </p:cNvSpPr>
            <p:nvPr/>
          </p:nvSpPr>
          <p:spPr bwMode="auto">
            <a:xfrm>
              <a:off x="6435725" y="3014663"/>
              <a:ext cx="552450" cy="1482725"/>
            </a:xfrm>
            <a:custGeom>
              <a:avLst/>
              <a:gdLst>
                <a:gd name="T0" fmla="*/ 1046 w 1046"/>
                <a:gd name="T1" fmla="*/ 2804 h 2804"/>
                <a:gd name="T2" fmla="*/ 1046 w 1046"/>
                <a:gd name="T3" fmla="*/ 0 h 2804"/>
                <a:gd name="T4" fmla="*/ 0 w 1046"/>
                <a:gd name="T5" fmla="*/ 0 h 2804"/>
                <a:gd name="T6" fmla="*/ 62 w 1046"/>
                <a:gd name="T7" fmla="*/ 89 h 2804"/>
                <a:gd name="T8" fmla="*/ 957 w 1046"/>
                <a:gd name="T9" fmla="*/ 89 h 2804"/>
                <a:gd name="T10" fmla="*/ 957 w 1046"/>
                <a:gd name="T11" fmla="*/ 2752 h 2804"/>
                <a:gd name="T12" fmla="*/ 1046 w 1046"/>
                <a:gd name="T13" fmla="*/ 2804 h 2804"/>
                <a:gd name="T14" fmla="*/ 1046 w 1046"/>
                <a:gd name="T15" fmla="*/ 2804 h 2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6" h="2804">
                  <a:moveTo>
                    <a:pt x="1046" y="2804"/>
                  </a:moveTo>
                  <a:lnTo>
                    <a:pt x="1046" y="0"/>
                  </a:lnTo>
                  <a:lnTo>
                    <a:pt x="0" y="0"/>
                  </a:lnTo>
                  <a:lnTo>
                    <a:pt x="62" y="89"/>
                  </a:lnTo>
                  <a:lnTo>
                    <a:pt x="957" y="89"/>
                  </a:lnTo>
                  <a:lnTo>
                    <a:pt x="957" y="2752"/>
                  </a:lnTo>
                  <a:lnTo>
                    <a:pt x="1046" y="2804"/>
                  </a:lnTo>
                  <a:lnTo>
                    <a:pt x="1046" y="28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32" name="Freeform 55"/>
            <p:cNvSpPr>
              <a:spLocks/>
            </p:cNvSpPr>
            <p:nvPr/>
          </p:nvSpPr>
          <p:spPr bwMode="auto">
            <a:xfrm>
              <a:off x="6583363" y="3121026"/>
              <a:ext cx="254000" cy="42863"/>
            </a:xfrm>
            <a:custGeom>
              <a:avLst/>
              <a:gdLst>
                <a:gd name="T0" fmla="*/ 0 w 480"/>
                <a:gd name="T1" fmla="*/ 0 h 79"/>
                <a:gd name="T2" fmla="*/ 480 w 480"/>
                <a:gd name="T3" fmla="*/ 0 h 79"/>
                <a:gd name="T4" fmla="*/ 480 w 480"/>
                <a:gd name="T5" fmla="*/ 79 h 79"/>
                <a:gd name="T6" fmla="*/ 0 w 480"/>
                <a:gd name="T7" fmla="*/ 79 h 79"/>
                <a:gd name="T8" fmla="*/ 0 w 480"/>
                <a:gd name="T9" fmla="*/ 0 h 79"/>
                <a:gd name="T10" fmla="*/ 0 w 480"/>
                <a:gd name="T11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" h="79">
                  <a:moveTo>
                    <a:pt x="0" y="0"/>
                  </a:moveTo>
                  <a:lnTo>
                    <a:pt x="480" y="0"/>
                  </a:lnTo>
                  <a:lnTo>
                    <a:pt x="480" y="79"/>
                  </a:lnTo>
                  <a:lnTo>
                    <a:pt x="0" y="7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33" name="Freeform 56"/>
            <p:cNvSpPr>
              <a:spLocks/>
            </p:cNvSpPr>
            <p:nvPr/>
          </p:nvSpPr>
          <p:spPr bwMode="auto">
            <a:xfrm>
              <a:off x="6464300" y="3222626"/>
              <a:ext cx="501650" cy="41275"/>
            </a:xfrm>
            <a:custGeom>
              <a:avLst/>
              <a:gdLst>
                <a:gd name="T0" fmla="*/ 0 w 948"/>
                <a:gd name="T1" fmla="*/ 0 h 78"/>
                <a:gd name="T2" fmla="*/ 948 w 948"/>
                <a:gd name="T3" fmla="*/ 0 h 78"/>
                <a:gd name="T4" fmla="*/ 948 w 948"/>
                <a:gd name="T5" fmla="*/ 78 h 78"/>
                <a:gd name="T6" fmla="*/ 0 w 948"/>
                <a:gd name="T7" fmla="*/ 78 h 78"/>
                <a:gd name="T8" fmla="*/ 0 w 948"/>
                <a:gd name="T9" fmla="*/ 0 h 78"/>
                <a:gd name="T10" fmla="*/ 0 w 948"/>
                <a:gd name="T11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48" h="78">
                  <a:moveTo>
                    <a:pt x="0" y="0"/>
                  </a:moveTo>
                  <a:lnTo>
                    <a:pt x="948" y="0"/>
                  </a:lnTo>
                  <a:lnTo>
                    <a:pt x="948" y="78"/>
                  </a:lnTo>
                  <a:lnTo>
                    <a:pt x="0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34" name="Freeform 57"/>
            <p:cNvSpPr>
              <a:spLocks/>
            </p:cNvSpPr>
            <p:nvPr/>
          </p:nvSpPr>
          <p:spPr bwMode="auto">
            <a:xfrm>
              <a:off x="6583363" y="3324226"/>
              <a:ext cx="252413" cy="41275"/>
            </a:xfrm>
            <a:custGeom>
              <a:avLst/>
              <a:gdLst>
                <a:gd name="T0" fmla="*/ 0 w 479"/>
                <a:gd name="T1" fmla="*/ 0 h 79"/>
                <a:gd name="T2" fmla="*/ 479 w 479"/>
                <a:gd name="T3" fmla="*/ 0 h 79"/>
                <a:gd name="T4" fmla="*/ 479 w 479"/>
                <a:gd name="T5" fmla="*/ 79 h 79"/>
                <a:gd name="T6" fmla="*/ 0 w 479"/>
                <a:gd name="T7" fmla="*/ 79 h 79"/>
                <a:gd name="T8" fmla="*/ 0 w 479"/>
                <a:gd name="T9" fmla="*/ 0 h 79"/>
                <a:gd name="T10" fmla="*/ 0 w 479"/>
                <a:gd name="T11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9" h="79">
                  <a:moveTo>
                    <a:pt x="0" y="0"/>
                  </a:moveTo>
                  <a:lnTo>
                    <a:pt x="479" y="0"/>
                  </a:lnTo>
                  <a:lnTo>
                    <a:pt x="479" y="79"/>
                  </a:lnTo>
                  <a:lnTo>
                    <a:pt x="0" y="7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35" name="Freeform 58"/>
            <p:cNvSpPr>
              <a:spLocks/>
            </p:cNvSpPr>
            <p:nvPr/>
          </p:nvSpPr>
          <p:spPr bwMode="auto">
            <a:xfrm>
              <a:off x="6462713" y="3425826"/>
              <a:ext cx="501650" cy="41275"/>
            </a:xfrm>
            <a:custGeom>
              <a:avLst/>
              <a:gdLst>
                <a:gd name="T0" fmla="*/ 0 w 948"/>
                <a:gd name="T1" fmla="*/ 0 h 78"/>
                <a:gd name="T2" fmla="*/ 948 w 948"/>
                <a:gd name="T3" fmla="*/ 0 h 78"/>
                <a:gd name="T4" fmla="*/ 948 w 948"/>
                <a:gd name="T5" fmla="*/ 78 h 78"/>
                <a:gd name="T6" fmla="*/ 0 w 948"/>
                <a:gd name="T7" fmla="*/ 78 h 78"/>
                <a:gd name="T8" fmla="*/ 0 w 948"/>
                <a:gd name="T9" fmla="*/ 0 h 78"/>
                <a:gd name="T10" fmla="*/ 0 w 948"/>
                <a:gd name="T11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48" h="78">
                  <a:moveTo>
                    <a:pt x="0" y="0"/>
                  </a:moveTo>
                  <a:lnTo>
                    <a:pt x="948" y="0"/>
                  </a:lnTo>
                  <a:lnTo>
                    <a:pt x="948" y="78"/>
                  </a:lnTo>
                  <a:lnTo>
                    <a:pt x="0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36" name="Freeform 59"/>
            <p:cNvSpPr>
              <a:spLocks/>
            </p:cNvSpPr>
            <p:nvPr/>
          </p:nvSpPr>
          <p:spPr bwMode="auto">
            <a:xfrm>
              <a:off x="6583363" y="3524251"/>
              <a:ext cx="252413" cy="41275"/>
            </a:xfrm>
            <a:custGeom>
              <a:avLst/>
              <a:gdLst>
                <a:gd name="T0" fmla="*/ 0 w 479"/>
                <a:gd name="T1" fmla="*/ 0 h 78"/>
                <a:gd name="T2" fmla="*/ 479 w 479"/>
                <a:gd name="T3" fmla="*/ 0 h 78"/>
                <a:gd name="T4" fmla="*/ 479 w 479"/>
                <a:gd name="T5" fmla="*/ 78 h 78"/>
                <a:gd name="T6" fmla="*/ 0 w 479"/>
                <a:gd name="T7" fmla="*/ 78 h 78"/>
                <a:gd name="T8" fmla="*/ 0 w 479"/>
                <a:gd name="T9" fmla="*/ 0 h 78"/>
                <a:gd name="T10" fmla="*/ 0 w 479"/>
                <a:gd name="T11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9" h="78">
                  <a:moveTo>
                    <a:pt x="0" y="0"/>
                  </a:moveTo>
                  <a:lnTo>
                    <a:pt x="479" y="0"/>
                  </a:lnTo>
                  <a:lnTo>
                    <a:pt x="479" y="78"/>
                  </a:lnTo>
                  <a:lnTo>
                    <a:pt x="0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37" name="Freeform 60"/>
            <p:cNvSpPr>
              <a:spLocks/>
            </p:cNvSpPr>
            <p:nvPr/>
          </p:nvSpPr>
          <p:spPr bwMode="auto">
            <a:xfrm>
              <a:off x="6462713" y="3625851"/>
              <a:ext cx="501650" cy="41275"/>
            </a:xfrm>
            <a:custGeom>
              <a:avLst/>
              <a:gdLst>
                <a:gd name="T0" fmla="*/ 0 w 948"/>
                <a:gd name="T1" fmla="*/ 0 h 79"/>
                <a:gd name="T2" fmla="*/ 948 w 948"/>
                <a:gd name="T3" fmla="*/ 0 h 79"/>
                <a:gd name="T4" fmla="*/ 948 w 948"/>
                <a:gd name="T5" fmla="*/ 79 h 79"/>
                <a:gd name="T6" fmla="*/ 0 w 948"/>
                <a:gd name="T7" fmla="*/ 79 h 79"/>
                <a:gd name="T8" fmla="*/ 0 w 948"/>
                <a:gd name="T9" fmla="*/ 0 h 79"/>
                <a:gd name="T10" fmla="*/ 0 w 948"/>
                <a:gd name="T11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48" h="79">
                  <a:moveTo>
                    <a:pt x="0" y="0"/>
                  </a:moveTo>
                  <a:lnTo>
                    <a:pt x="948" y="0"/>
                  </a:lnTo>
                  <a:lnTo>
                    <a:pt x="948" y="79"/>
                  </a:lnTo>
                  <a:lnTo>
                    <a:pt x="0" y="7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38" name="Freeform 61"/>
            <p:cNvSpPr>
              <a:spLocks/>
            </p:cNvSpPr>
            <p:nvPr/>
          </p:nvSpPr>
          <p:spPr bwMode="auto">
            <a:xfrm>
              <a:off x="6583363" y="3725863"/>
              <a:ext cx="252413" cy="41275"/>
            </a:xfrm>
            <a:custGeom>
              <a:avLst/>
              <a:gdLst>
                <a:gd name="T0" fmla="*/ 0 w 479"/>
                <a:gd name="T1" fmla="*/ 0 h 78"/>
                <a:gd name="T2" fmla="*/ 479 w 479"/>
                <a:gd name="T3" fmla="*/ 0 h 78"/>
                <a:gd name="T4" fmla="*/ 479 w 479"/>
                <a:gd name="T5" fmla="*/ 78 h 78"/>
                <a:gd name="T6" fmla="*/ 0 w 479"/>
                <a:gd name="T7" fmla="*/ 78 h 78"/>
                <a:gd name="T8" fmla="*/ 0 w 479"/>
                <a:gd name="T9" fmla="*/ 0 h 78"/>
                <a:gd name="T10" fmla="*/ 0 w 479"/>
                <a:gd name="T11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9" h="78">
                  <a:moveTo>
                    <a:pt x="0" y="0"/>
                  </a:moveTo>
                  <a:lnTo>
                    <a:pt x="479" y="0"/>
                  </a:lnTo>
                  <a:lnTo>
                    <a:pt x="479" y="78"/>
                  </a:lnTo>
                  <a:lnTo>
                    <a:pt x="0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39" name="Freeform 62"/>
            <p:cNvSpPr>
              <a:spLocks/>
            </p:cNvSpPr>
            <p:nvPr/>
          </p:nvSpPr>
          <p:spPr bwMode="auto">
            <a:xfrm>
              <a:off x="6462713" y="3827463"/>
              <a:ext cx="501650" cy="41275"/>
            </a:xfrm>
            <a:custGeom>
              <a:avLst/>
              <a:gdLst>
                <a:gd name="T0" fmla="*/ 0 w 948"/>
                <a:gd name="T1" fmla="*/ 0 h 79"/>
                <a:gd name="T2" fmla="*/ 948 w 948"/>
                <a:gd name="T3" fmla="*/ 0 h 79"/>
                <a:gd name="T4" fmla="*/ 948 w 948"/>
                <a:gd name="T5" fmla="*/ 79 h 79"/>
                <a:gd name="T6" fmla="*/ 0 w 948"/>
                <a:gd name="T7" fmla="*/ 79 h 79"/>
                <a:gd name="T8" fmla="*/ 0 w 948"/>
                <a:gd name="T9" fmla="*/ 0 h 79"/>
                <a:gd name="T10" fmla="*/ 0 w 948"/>
                <a:gd name="T11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48" h="79">
                  <a:moveTo>
                    <a:pt x="0" y="0"/>
                  </a:moveTo>
                  <a:lnTo>
                    <a:pt x="948" y="0"/>
                  </a:lnTo>
                  <a:lnTo>
                    <a:pt x="948" y="79"/>
                  </a:lnTo>
                  <a:lnTo>
                    <a:pt x="0" y="7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40" name="Freeform 63"/>
            <p:cNvSpPr>
              <a:spLocks/>
            </p:cNvSpPr>
            <p:nvPr/>
          </p:nvSpPr>
          <p:spPr bwMode="auto">
            <a:xfrm>
              <a:off x="6583363" y="3927476"/>
              <a:ext cx="252413" cy="41275"/>
            </a:xfrm>
            <a:custGeom>
              <a:avLst/>
              <a:gdLst>
                <a:gd name="T0" fmla="*/ 0 w 479"/>
                <a:gd name="T1" fmla="*/ 0 h 79"/>
                <a:gd name="T2" fmla="*/ 479 w 479"/>
                <a:gd name="T3" fmla="*/ 0 h 79"/>
                <a:gd name="T4" fmla="*/ 479 w 479"/>
                <a:gd name="T5" fmla="*/ 79 h 79"/>
                <a:gd name="T6" fmla="*/ 0 w 479"/>
                <a:gd name="T7" fmla="*/ 79 h 79"/>
                <a:gd name="T8" fmla="*/ 0 w 479"/>
                <a:gd name="T9" fmla="*/ 0 h 79"/>
                <a:gd name="T10" fmla="*/ 0 w 479"/>
                <a:gd name="T11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9" h="79">
                  <a:moveTo>
                    <a:pt x="0" y="0"/>
                  </a:moveTo>
                  <a:lnTo>
                    <a:pt x="479" y="0"/>
                  </a:lnTo>
                  <a:lnTo>
                    <a:pt x="479" y="79"/>
                  </a:lnTo>
                  <a:lnTo>
                    <a:pt x="0" y="7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41" name="Freeform 64"/>
            <p:cNvSpPr>
              <a:spLocks/>
            </p:cNvSpPr>
            <p:nvPr/>
          </p:nvSpPr>
          <p:spPr bwMode="auto">
            <a:xfrm>
              <a:off x="6462713" y="4029076"/>
              <a:ext cx="501650" cy="41275"/>
            </a:xfrm>
            <a:custGeom>
              <a:avLst/>
              <a:gdLst>
                <a:gd name="T0" fmla="*/ 0 w 948"/>
                <a:gd name="T1" fmla="*/ 0 h 78"/>
                <a:gd name="T2" fmla="*/ 948 w 948"/>
                <a:gd name="T3" fmla="*/ 0 h 78"/>
                <a:gd name="T4" fmla="*/ 948 w 948"/>
                <a:gd name="T5" fmla="*/ 78 h 78"/>
                <a:gd name="T6" fmla="*/ 0 w 948"/>
                <a:gd name="T7" fmla="*/ 78 h 78"/>
                <a:gd name="T8" fmla="*/ 0 w 948"/>
                <a:gd name="T9" fmla="*/ 0 h 78"/>
                <a:gd name="T10" fmla="*/ 0 w 948"/>
                <a:gd name="T11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48" h="78">
                  <a:moveTo>
                    <a:pt x="0" y="0"/>
                  </a:moveTo>
                  <a:lnTo>
                    <a:pt x="948" y="0"/>
                  </a:lnTo>
                  <a:lnTo>
                    <a:pt x="948" y="78"/>
                  </a:lnTo>
                  <a:lnTo>
                    <a:pt x="0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42" name="Freeform 65"/>
            <p:cNvSpPr>
              <a:spLocks/>
            </p:cNvSpPr>
            <p:nvPr/>
          </p:nvSpPr>
          <p:spPr bwMode="auto">
            <a:xfrm>
              <a:off x="6038849" y="3119563"/>
              <a:ext cx="168275" cy="477838"/>
            </a:xfrm>
            <a:custGeom>
              <a:avLst/>
              <a:gdLst>
                <a:gd name="T0" fmla="*/ 0 w 319"/>
                <a:gd name="T1" fmla="*/ 0 h 902"/>
                <a:gd name="T2" fmla="*/ 96 w 319"/>
                <a:gd name="T3" fmla="*/ 45 h 902"/>
                <a:gd name="T4" fmla="*/ 96 w 319"/>
                <a:gd name="T5" fmla="*/ 205 h 902"/>
                <a:gd name="T6" fmla="*/ 266 w 319"/>
                <a:gd name="T7" fmla="*/ 205 h 902"/>
                <a:gd name="T8" fmla="*/ 266 w 319"/>
                <a:gd name="T9" fmla="*/ 291 h 902"/>
                <a:gd name="T10" fmla="*/ 96 w 319"/>
                <a:gd name="T11" fmla="*/ 291 h 902"/>
                <a:gd name="T12" fmla="*/ 96 w 319"/>
                <a:gd name="T13" fmla="*/ 409 h 902"/>
                <a:gd name="T14" fmla="*/ 266 w 319"/>
                <a:gd name="T15" fmla="*/ 409 h 902"/>
                <a:gd name="T16" fmla="*/ 266 w 319"/>
                <a:gd name="T17" fmla="*/ 495 h 902"/>
                <a:gd name="T18" fmla="*/ 96 w 319"/>
                <a:gd name="T19" fmla="*/ 495 h 902"/>
                <a:gd name="T20" fmla="*/ 96 w 319"/>
                <a:gd name="T21" fmla="*/ 612 h 902"/>
                <a:gd name="T22" fmla="*/ 266 w 319"/>
                <a:gd name="T23" fmla="*/ 612 h 902"/>
                <a:gd name="T24" fmla="*/ 266 w 319"/>
                <a:gd name="T25" fmla="*/ 698 h 902"/>
                <a:gd name="T26" fmla="*/ 96 w 319"/>
                <a:gd name="T27" fmla="*/ 698 h 902"/>
                <a:gd name="T28" fmla="*/ 96 w 319"/>
                <a:gd name="T29" fmla="*/ 816 h 902"/>
                <a:gd name="T30" fmla="*/ 266 w 319"/>
                <a:gd name="T31" fmla="*/ 816 h 902"/>
                <a:gd name="T32" fmla="*/ 319 w 319"/>
                <a:gd name="T33" fmla="*/ 902 h 902"/>
                <a:gd name="T34" fmla="*/ 0 w 319"/>
                <a:gd name="T35" fmla="*/ 902 h 902"/>
                <a:gd name="T36" fmla="*/ 0 w 319"/>
                <a:gd name="T37" fmla="*/ 0 h 902"/>
                <a:gd name="T38" fmla="*/ 0 w 319"/>
                <a:gd name="T39" fmla="*/ 0 h 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19" h="902">
                  <a:moveTo>
                    <a:pt x="0" y="0"/>
                  </a:moveTo>
                  <a:lnTo>
                    <a:pt x="96" y="45"/>
                  </a:lnTo>
                  <a:lnTo>
                    <a:pt x="96" y="205"/>
                  </a:lnTo>
                  <a:lnTo>
                    <a:pt x="266" y="205"/>
                  </a:lnTo>
                  <a:lnTo>
                    <a:pt x="266" y="291"/>
                  </a:lnTo>
                  <a:lnTo>
                    <a:pt x="96" y="291"/>
                  </a:lnTo>
                  <a:lnTo>
                    <a:pt x="96" y="409"/>
                  </a:lnTo>
                  <a:lnTo>
                    <a:pt x="266" y="409"/>
                  </a:lnTo>
                  <a:lnTo>
                    <a:pt x="266" y="495"/>
                  </a:lnTo>
                  <a:lnTo>
                    <a:pt x="96" y="495"/>
                  </a:lnTo>
                  <a:lnTo>
                    <a:pt x="96" y="612"/>
                  </a:lnTo>
                  <a:lnTo>
                    <a:pt x="266" y="612"/>
                  </a:lnTo>
                  <a:lnTo>
                    <a:pt x="266" y="698"/>
                  </a:lnTo>
                  <a:lnTo>
                    <a:pt x="96" y="698"/>
                  </a:lnTo>
                  <a:lnTo>
                    <a:pt x="96" y="816"/>
                  </a:lnTo>
                  <a:lnTo>
                    <a:pt x="266" y="816"/>
                  </a:lnTo>
                  <a:lnTo>
                    <a:pt x="319" y="902"/>
                  </a:lnTo>
                  <a:lnTo>
                    <a:pt x="0" y="90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43" name="Freeform 66"/>
            <p:cNvSpPr>
              <a:spLocks/>
            </p:cNvSpPr>
            <p:nvPr/>
          </p:nvSpPr>
          <p:spPr bwMode="auto">
            <a:xfrm>
              <a:off x="6037263" y="3119438"/>
              <a:ext cx="168275" cy="477838"/>
            </a:xfrm>
            <a:custGeom>
              <a:avLst/>
              <a:gdLst>
                <a:gd name="T0" fmla="*/ 0 w 319"/>
                <a:gd name="T1" fmla="*/ 0 h 902"/>
                <a:gd name="T2" fmla="*/ 319 w 319"/>
                <a:gd name="T3" fmla="*/ 0 h 902"/>
                <a:gd name="T4" fmla="*/ 319 w 319"/>
                <a:gd name="T5" fmla="*/ 902 h 902"/>
                <a:gd name="T6" fmla="*/ 221 w 319"/>
                <a:gd name="T7" fmla="*/ 848 h 902"/>
                <a:gd name="T8" fmla="*/ 221 w 319"/>
                <a:gd name="T9" fmla="*/ 88 h 902"/>
                <a:gd name="T10" fmla="*/ 53 w 319"/>
                <a:gd name="T11" fmla="*/ 88 h 902"/>
                <a:gd name="T12" fmla="*/ 0 w 319"/>
                <a:gd name="T13" fmla="*/ 0 h 902"/>
                <a:gd name="T14" fmla="*/ 0 w 319"/>
                <a:gd name="T15" fmla="*/ 0 h 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9" h="902">
                  <a:moveTo>
                    <a:pt x="0" y="0"/>
                  </a:moveTo>
                  <a:lnTo>
                    <a:pt x="319" y="0"/>
                  </a:lnTo>
                  <a:lnTo>
                    <a:pt x="319" y="902"/>
                  </a:lnTo>
                  <a:lnTo>
                    <a:pt x="221" y="848"/>
                  </a:lnTo>
                  <a:lnTo>
                    <a:pt x="221" y="88"/>
                  </a:lnTo>
                  <a:lnTo>
                    <a:pt x="53" y="8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</p:grpSp>
      <p:pic>
        <p:nvPicPr>
          <p:cNvPr id="3139" name="Picture 67" descr="C:\Users\linen883\AppData\Local\Microsoft\Windows\Temporary Internet Files\Content.IE5\KQDYRGJ5\MC90003004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77463" y="1745549"/>
            <a:ext cx="1331513" cy="1486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" name="Right Arrow 69"/>
          <p:cNvSpPr/>
          <p:nvPr/>
        </p:nvSpPr>
        <p:spPr bwMode="auto">
          <a:xfrm rot="4098776">
            <a:off x="5624842" y="2857005"/>
            <a:ext cx="648072" cy="136202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8" charset="-128"/>
            </a:endParaRPr>
          </a:p>
        </p:txBody>
      </p:sp>
      <p:pic>
        <p:nvPicPr>
          <p:cNvPr id="80" name="Picture 4" descr="C:\Users\linen883\AppData\Local\Microsoft\Windows\Temporary Internet Files\Content.IE5\KQDYRGJ5\MC900439824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024" y="3242228"/>
            <a:ext cx="1333272" cy="1333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Right Arrow 80"/>
          <p:cNvSpPr/>
          <p:nvPr/>
        </p:nvSpPr>
        <p:spPr bwMode="auto">
          <a:xfrm>
            <a:off x="5795987" y="2017817"/>
            <a:ext cx="1044900" cy="722841"/>
          </a:xfrm>
          <a:prstGeom prst="right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8" charset="-128"/>
            </a:endParaRPr>
          </a:p>
        </p:txBody>
      </p:sp>
      <p:grpSp>
        <p:nvGrpSpPr>
          <p:cNvPr id="3141" name="Group 3140"/>
          <p:cNvGrpSpPr/>
          <p:nvPr/>
        </p:nvGrpSpPr>
        <p:grpSpPr>
          <a:xfrm>
            <a:off x="5311782" y="3302769"/>
            <a:ext cx="1829682" cy="1973318"/>
            <a:chOff x="5670555" y="4441477"/>
            <a:chExt cx="1992853" cy="2237175"/>
          </a:xfrm>
        </p:grpSpPr>
        <p:grpSp>
          <p:nvGrpSpPr>
            <p:cNvPr id="3140" name="Group 3139"/>
            <p:cNvGrpSpPr/>
            <p:nvPr/>
          </p:nvGrpSpPr>
          <p:grpSpPr>
            <a:xfrm>
              <a:off x="5940151" y="4441477"/>
              <a:ext cx="1484229" cy="1785663"/>
              <a:chOff x="5940151" y="4441477"/>
              <a:chExt cx="1484229" cy="1785663"/>
            </a:xfrm>
          </p:grpSpPr>
          <p:pic>
            <p:nvPicPr>
              <p:cNvPr id="3074" name="Picture 2" descr="C:\Users\linen883\AppData\Local\Microsoft\Windows\Temporary Internet Files\Content.IE5\KQDYRGJ5\MC900431542[2].png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940151" y="4441477"/>
                <a:ext cx="1484229" cy="17856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TextBox 7"/>
              <p:cNvSpPr txBox="1"/>
              <p:nvPr/>
            </p:nvSpPr>
            <p:spPr>
              <a:xfrm>
                <a:off x="6040135" y="5220489"/>
                <a:ext cx="119616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b="1" dirty="0" smtClean="0"/>
                  <a:t>KORRUPT</a:t>
                </a:r>
              </a:p>
              <a:p>
                <a:pPr algn="ctr"/>
                <a:r>
                  <a:rPr lang="sv-SE" sz="1600" b="1" dirty="0" smtClean="0"/>
                  <a:t>DATA</a:t>
                </a:r>
                <a:endParaRPr lang="sv-SE" sz="1600" b="1" dirty="0"/>
              </a:p>
            </p:txBody>
          </p:sp>
        </p:grpSp>
        <p:sp>
          <p:nvSpPr>
            <p:cNvPr id="3136" name="TextBox 3135"/>
            <p:cNvSpPr txBox="1"/>
            <p:nvPr/>
          </p:nvSpPr>
          <p:spPr>
            <a:xfrm>
              <a:off x="5670555" y="6309320"/>
              <a:ext cx="1992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 smtClean="0"/>
                <a:t>Det som ej rättats</a:t>
              </a:r>
              <a:endParaRPr lang="sv-SE" dirty="0"/>
            </a:p>
          </p:txBody>
        </p:sp>
      </p:grpSp>
      <p:sp>
        <p:nvSpPr>
          <p:cNvPr id="3137" name="TextBox 3136"/>
          <p:cNvSpPr txBox="1"/>
          <p:nvPr/>
        </p:nvSpPr>
        <p:spPr>
          <a:xfrm>
            <a:off x="2655731" y="4423883"/>
            <a:ext cx="116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Fellista</a:t>
            </a:r>
            <a:endParaRPr lang="sv-SE" sz="2400" dirty="0"/>
          </a:p>
        </p:txBody>
      </p:sp>
      <p:sp>
        <p:nvSpPr>
          <p:cNvPr id="3138" name="Circular Arrow 3137"/>
          <p:cNvSpPr/>
          <p:nvPr/>
        </p:nvSpPr>
        <p:spPr bwMode="auto">
          <a:xfrm rot="18782962">
            <a:off x="2069442" y="1375355"/>
            <a:ext cx="2590643" cy="314437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738909"/>
              <a:gd name="adj5" fmla="val 12724"/>
            </a:avLst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8" charset="-128"/>
            </a:endParaRPr>
          </a:p>
        </p:txBody>
      </p:sp>
      <p:sp>
        <p:nvSpPr>
          <p:cNvPr id="85" name="Circular Arrow 84"/>
          <p:cNvSpPr/>
          <p:nvPr/>
        </p:nvSpPr>
        <p:spPr bwMode="auto">
          <a:xfrm rot="5400000">
            <a:off x="2655028" y="1832532"/>
            <a:ext cx="1980181" cy="1673208"/>
          </a:xfrm>
          <a:prstGeom prst="circularArrow">
            <a:avLst>
              <a:gd name="adj1" fmla="val 12500"/>
              <a:gd name="adj2" fmla="val 737495"/>
              <a:gd name="adj3" fmla="val 20457681"/>
              <a:gd name="adj4" fmla="val 17927525"/>
              <a:gd name="adj5" fmla="val 12724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8" charset="-128"/>
            </a:endParaRPr>
          </a:p>
        </p:txBody>
      </p:sp>
      <p:sp>
        <p:nvSpPr>
          <p:cNvPr id="86" name="Circular Arrow 85"/>
          <p:cNvSpPr/>
          <p:nvPr/>
        </p:nvSpPr>
        <p:spPr bwMode="auto">
          <a:xfrm rot="10141161">
            <a:off x="2011533" y="2037735"/>
            <a:ext cx="1901365" cy="164352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7630219"/>
              <a:gd name="adj5" fmla="val 12724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8" charset="-128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214195" y="5528209"/>
            <a:ext cx="6988644" cy="830997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sv-SE" sz="2400" dirty="0" smtClean="0"/>
              <a:t>Felaktiga värden är illa för den egna enheten, </a:t>
            </a:r>
            <a:br>
              <a:rPr lang="sv-SE" sz="2400" dirty="0" smtClean="0"/>
            </a:br>
            <a:r>
              <a:rPr lang="sv-SE" sz="2400" dirty="0" smtClean="0"/>
              <a:t>men det ger dessutom missvisande siffror för riket</a:t>
            </a:r>
            <a:endParaRPr lang="sv-SE" sz="2400" dirty="0"/>
          </a:p>
        </p:txBody>
      </p:sp>
      <p:pic>
        <p:nvPicPr>
          <p:cNvPr id="75" name="Bildobjekt 74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31727"/>
            <a:ext cx="1512168" cy="1463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19879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193</Words>
  <Application>Microsoft Office PowerPoint</Application>
  <PresentationFormat>Bildspel på skärmen (4:3)</PresentationFormat>
  <Paragraphs>100</Paragraphs>
  <Slides>14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8" baseType="lpstr">
      <vt:lpstr>ＭＳ Ｐゴシック</vt:lpstr>
      <vt:lpstr>Arial</vt:lpstr>
      <vt:lpstr>Calibri</vt:lpstr>
      <vt:lpstr>Office Theme</vt:lpstr>
      <vt:lpstr>Sena strykningar en gång till Nya variabler</vt:lpstr>
      <vt:lpstr>Behandlingsnummer 120 är unikt</vt:lpstr>
      <vt:lpstr>Behandlingsnummer</vt:lpstr>
      <vt:lpstr>PowerPoint-presentation</vt:lpstr>
      <vt:lpstr>Vad behövs för att dokumentera  en strykning</vt:lpstr>
      <vt:lpstr>Planerad operationsstartstid  saknas idag ofta</vt:lpstr>
      <vt:lpstr>Efter strykningen</vt:lpstr>
      <vt:lpstr>Efter operationen blir genomförd</vt:lpstr>
      <vt:lpstr>Dataflöde med kvalitetskontroll</vt:lpstr>
      <vt:lpstr>PowerPoint-presentation</vt:lpstr>
      <vt:lpstr>PowerPoint-presentation</vt:lpstr>
      <vt:lpstr>Vad behövs för att dokumentera  en operation</vt:lpstr>
      <vt:lpstr>Sena strykningar data (oktober 2015)</vt:lpstr>
      <vt:lpstr>Åtgärd</vt:lpstr>
    </vt:vector>
  </TitlesOfParts>
  <Company>Engelska parken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 möte</dc:title>
  <dc:creator>Linda Engblom</dc:creator>
  <cp:lastModifiedBy>Gunnar Enlund</cp:lastModifiedBy>
  <cp:revision>33</cp:revision>
  <dcterms:created xsi:type="dcterms:W3CDTF">2015-10-19T06:20:25Z</dcterms:created>
  <dcterms:modified xsi:type="dcterms:W3CDTF">2015-11-16T09:16:40Z</dcterms:modified>
</cp:coreProperties>
</file>