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60" r:id="rId3"/>
    <p:sldId id="258" r:id="rId4"/>
    <p:sldId id="257" r:id="rId5"/>
    <p:sldId id="256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529F70-88A0-4AA9-B38D-5C2642119ECF}" type="datetimeFigureOut">
              <a:rPr lang="sv-SE" smtClean="0"/>
              <a:t>2014-10-23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B905F-62FD-4001-9B72-59D827D129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4419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Kallas i Valideringshandboken för Logiska kontroller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905F-62FD-4001-9B72-59D827D12919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7267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E611-73B6-4A38-B13E-382D483007E7}" type="datetimeFigureOut">
              <a:rPr lang="sv-SE" smtClean="0"/>
              <a:t>2014-10-23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5248F-EEA8-4D14-8D84-B0AAC29BD4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3247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E611-73B6-4A38-B13E-382D483007E7}" type="datetimeFigureOut">
              <a:rPr lang="sv-SE" smtClean="0"/>
              <a:t>2014-10-23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5248F-EEA8-4D14-8D84-B0AAC29BD4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3721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E611-73B6-4A38-B13E-382D483007E7}" type="datetimeFigureOut">
              <a:rPr lang="sv-SE" smtClean="0"/>
              <a:t>2014-10-23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5248F-EEA8-4D14-8D84-B0AAC29BD4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361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E611-73B6-4A38-B13E-382D483007E7}" type="datetimeFigureOut">
              <a:rPr lang="sv-SE" smtClean="0"/>
              <a:t>2014-10-23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5248F-EEA8-4D14-8D84-B0AAC29BD4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8791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E611-73B6-4A38-B13E-382D483007E7}" type="datetimeFigureOut">
              <a:rPr lang="sv-SE" smtClean="0"/>
              <a:t>2014-10-23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5248F-EEA8-4D14-8D84-B0AAC29BD4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5916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E611-73B6-4A38-B13E-382D483007E7}" type="datetimeFigureOut">
              <a:rPr lang="sv-SE" smtClean="0"/>
              <a:t>2014-10-23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5248F-EEA8-4D14-8D84-B0AAC29BD4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4564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E611-73B6-4A38-B13E-382D483007E7}" type="datetimeFigureOut">
              <a:rPr lang="sv-SE" smtClean="0"/>
              <a:t>2014-10-23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5248F-EEA8-4D14-8D84-B0AAC29BD4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0411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E611-73B6-4A38-B13E-382D483007E7}" type="datetimeFigureOut">
              <a:rPr lang="sv-SE" smtClean="0"/>
              <a:t>2014-10-23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5248F-EEA8-4D14-8D84-B0AAC29BD4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4973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E611-73B6-4A38-B13E-382D483007E7}" type="datetimeFigureOut">
              <a:rPr lang="sv-SE" smtClean="0"/>
              <a:t>2014-10-23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5248F-EEA8-4D14-8D84-B0AAC29BD4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7931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E611-73B6-4A38-B13E-382D483007E7}" type="datetimeFigureOut">
              <a:rPr lang="sv-SE" smtClean="0"/>
              <a:t>2014-10-23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5248F-EEA8-4D14-8D84-B0AAC29BD4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572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E611-73B6-4A38-B13E-382D483007E7}" type="datetimeFigureOut">
              <a:rPr lang="sv-SE" smtClean="0"/>
              <a:t>2014-10-23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5248F-EEA8-4D14-8D84-B0AAC29BD4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436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4E611-73B6-4A38-B13E-382D483007E7}" type="datetimeFigureOut">
              <a:rPr lang="sv-SE" smtClean="0"/>
              <a:t>2014-10-23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5248F-EEA8-4D14-8D84-B0AAC29BD4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0335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valitetsregister.se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2015- Validering</a:t>
            </a:r>
            <a:endParaRPr lang="sv-SE" dirty="0"/>
          </a:p>
        </p:txBody>
      </p:sp>
      <p:sp>
        <p:nvSpPr>
          <p:cNvPr id="3" name="Rektangel 2"/>
          <p:cNvSpPr/>
          <p:nvPr/>
        </p:nvSpPr>
        <p:spPr>
          <a:xfrm>
            <a:off x="1331640" y="2967335"/>
            <a:ext cx="552636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>
                <a:hlinkClick r:id="rId2"/>
              </a:rPr>
              <a:t>http://</a:t>
            </a:r>
            <a:r>
              <a:rPr lang="sv-SE" sz="2800" dirty="0" smtClean="0">
                <a:hlinkClick r:id="rId2"/>
              </a:rPr>
              <a:t>www.kvalitetsregister.se</a:t>
            </a:r>
            <a:endParaRPr lang="sv-SE" sz="2800" dirty="0" smtClean="0"/>
          </a:p>
          <a:p>
            <a:r>
              <a:rPr lang="sv-SE" sz="2800" dirty="0" smtClean="0"/>
              <a:t>Valideringshandbok</a:t>
            </a:r>
          </a:p>
          <a:p>
            <a:endParaRPr lang="sv-SE" sz="2800" dirty="0"/>
          </a:p>
          <a:p>
            <a:r>
              <a:rPr lang="sv-SE" sz="2800" dirty="0" smtClean="0"/>
              <a:t>Här krävs manuellt arbete</a:t>
            </a:r>
          </a:p>
          <a:p>
            <a:endParaRPr lang="sv-SE" sz="2800" dirty="0"/>
          </a:p>
          <a:p>
            <a:r>
              <a:rPr lang="sv-SE" sz="2800" dirty="0" smtClean="0"/>
              <a:t>Avsätt tid regelbundet för arbetet med fellistan</a:t>
            </a:r>
          </a:p>
          <a:p>
            <a:endParaRPr lang="sv-SE" sz="2800" dirty="0" smtClean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5526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Typ av fel: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Grova fel, ex felaktigt format på exporterade data. Pågående dataexport bryts och felet måste åtgärdas för att export skall </a:t>
            </a:r>
            <a:r>
              <a:rPr lang="sv-SE" dirty="0" err="1" smtClean="0"/>
              <a:t>slutföras.Dessa</a:t>
            </a:r>
            <a:r>
              <a:rPr lang="sv-SE" dirty="0" smtClean="0"/>
              <a:t> klaras av under testperioden.</a:t>
            </a:r>
          </a:p>
          <a:p>
            <a:r>
              <a:rPr lang="sv-SE" dirty="0" smtClean="0"/>
              <a:t>Korrupta registreringar, stoppar ej dataexporten, samlas i en fellista.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3142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Söka korrupta registreringar</a:t>
            </a:r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1947863"/>
            <a:ext cx="7696200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252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36096" y="274638"/>
            <a:ext cx="3528392" cy="3154362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5400600" cy="602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806787"/>
            <a:ext cx="30575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761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440159"/>
          </a:xfrm>
        </p:spPr>
        <p:txBody>
          <a:bodyPr/>
          <a:lstStyle/>
          <a:p>
            <a:r>
              <a:rPr lang="sv-SE" dirty="0" smtClean="0"/>
              <a:t>Uppdateringer av koder sker till Socialstyrelsen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2952328"/>
          </a:xfrm>
        </p:spPr>
        <p:txBody>
          <a:bodyPr>
            <a:normAutofit/>
          </a:bodyPr>
          <a:lstStyle/>
          <a:p>
            <a:r>
              <a:rPr lang="sv-SE" sz="2400" dirty="0" smtClean="0"/>
              <a:t>Aktuell organisation </a:t>
            </a:r>
            <a:r>
              <a:rPr lang="sv-SE" sz="2400" dirty="0"/>
              <a:t>skickar in förslagen via </a:t>
            </a:r>
            <a:r>
              <a:rPr lang="sv-SE" sz="2400" dirty="0" smtClean="0"/>
              <a:t>webbsidan:</a:t>
            </a:r>
          </a:p>
          <a:p>
            <a:r>
              <a:rPr lang="sv-SE" sz="2400" dirty="0" smtClean="0"/>
              <a:t> </a:t>
            </a:r>
            <a:r>
              <a:rPr lang="sv-SE" sz="1600" dirty="0"/>
              <a:t>www.socialstyrelsen.se/nationellehalsa/fraga-om-klassificering-koder</a:t>
            </a:r>
            <a:r>
              <a:rPr lang="sv-SE" dirty="0"/>
              <a:t> </a:t>
            </a:r>
            <a:endParaRPr lang="sv-SE" dirty="0" smtClean="0"/>
          </a:p>
          <a:p>
            <a:r>
              <a:rPr lang="sv-SE" sz="2400" dirty="0" smtClean="0"/>
              <a:t>till </a:t>
            </a:r>
            <a:r>
              <a:rPr lang="sv-SE" sz="2400" dirty="0"/>
              <a:t>Socialstyrelsen senast den 1 januari om de ska kunna beaktas till nästa kalenderårs officiella kodförteckningar. </a:t>
            </a:r>
            <a:endParaRPr lang="sv-SE" sz="2400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9691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Hur synka koder mellan SoS-UCR-Rapporterande enhet 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sv-SE" dirty="0" smtClean="0"/>
              <a:t>Behov finns att använda historiska koder</a:t>
            </a:r>
          </a:p>
          <a:p>
            <a:r>
              <a:rPr lang="sv-SE" dirty="0" smtClean="0"/>
              <a:t>Vissa Koder har </a:t>
            </a:r>
            <a:r>
              <a:rPr lang="sv-SE" dirty="0" err="1" smtClean="0"/>
              <a:t>dubletter</a:t>
            </a:r>
            <a:r>
              <a:rPr lang="sv-SE" dirty="0" smtClean="0"/>
              <a:t> och tripletter.</a:t>
            </a:r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5191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Andra typer av fel som ej ses i fellistan.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0 antal strykningar. Se över hur strykningar hanteras i ditt system, sker ombokning med bibehållet behandlingsnummer ?</a:t>
            </a:r>
          </a:p>
          <a:p>
            <a:r>
              <a:rPr lang="sv-SE" dirty="0" smtClean="0"/>
              <a:t>Orimliga värden på vikt och längd matas in.</a:t>
            </a:r>
          </a:p>
          <a:p>
            <a:r>
              <a:rPr lang="sv-SE" dirty="0" smtClean="0"/>
              <a:t>Orimliga tidsregistreringar per/</a:t>
            </a:r>
            <a:r>
              <a:rPr lang="sv-SE" dirty="0" err="1" smtClean="0"/>
              <a:t>postop</a:t>
            </a:r>
            <a:r>
              <a:rPr lang="sv-SE" dirty="0" smtClean="0"/>
              <a:t> </a:t>
            </a:r>
            <a:r>
              <a:rPr lang="sv-SE" dirty="0" err="1" smtClean="0"/>
              <a:t>pga</a:t>
            </a:r>
            <a:r>
              <a:rPr lang="sv-SE" dirty="0" smtClean="0"/>
              <a:t> felaktig inmatning.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5233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Flera obesvarade frågor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Hur görs stickprov ?</a:t>
            </a:r>
          </a:p>
          <a:p>
            <a:r>
              <a:rPr lang="sv-SE" dirty="0" smtClean="0"/>
              <a:t>Mått </a:t>
            </a:r>
            <a:r>
              <a:rPr lang="sv-SE" smtClean="0"/>
              <a:t>på Datakvalitet ?</a:t>
            </a:r>
          </a:p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397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179</Words>
  <Application>Microsoft Office PowerPoint</Application>
  <PresentationFormat>Bildspel på skärmen (4:3)</PresentationFormat>
  <Paragraphs>28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9" baseType="lpstr">
      <vt:lpstr>Office-tema</vt:lpstr>
      <vt:lpstr>2015- Validering</vt:lpstr>
      <vt:lpstr>Typ av fel:</vt:lpstr>
      <vt:lpstr>Söka korrupta registreringar</vt:lpstr>
      <vt:lpstr>PowerPoint-presentation</vt:lpstr>
      <vt:lpstr>Uppdateringer av koder sker till Socialstyrelsen</vt:lpstr>
      <vt:lpstr>Hur synka koder mellan SoS-UCR-Rapporterande enhet ?</vt:lpstr>
      <vt:lpstr>Andra typer av fel som ej ses i fellistan. </vt:lpstr>
      <vt:lpstr>Flera obesvarade frågor</vt:lpstr>
    </vt:vector>
  </TitlesOfParts>
  <Company>Landstinget Gävleborg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  - korrupta registreringar</dc:title>
  <dc:creator>Elfving Lars - LOV - Systemförvaltning Vårdsystem</dc:creator>
  <cp:lastModifiedBy>Larsson Anders - OP - Läkare Anestesi Gävle</cp:lastModifiedBy>
  <cp:revision>9</cp:revision>
  <dcterms:created xsi:type="dcterms:W3CDTF">2014-10-23T10:59:29Z</dcterms:created>
  <dcterms:modified xsi:type="dcterms:W3CDTF">2014-10-23T20:01:57Z</dcterms:modified>
</cp:coreProperties>
</file>